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6" r:id="rId30"/>
    <p:sldId id="284" r:id="rId31"/>
    <p:sldId id="285"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4" r:id="rId47"/>
    <p:sldId id="301" r:id="rId48"/>
    <p:sldId id="302" r:id="rId49"/>
    <p:sldId id="30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77"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875CF2-7FE2-4AAC-AE77-68CD7E7AED83}" type="datetimeFigureOut">
              <a:rPr lang="en-IN" smtClean="0"/>
              <a:t>05-01-2021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05999E-9C46-409F-AB3F-EDE41A97614A}" type="slidenum">
              <a:rPr lang="en-IN" smtClean="0"/>
              <a:t>‹#›</a:t>
            </a:fld>
            <a:endParaRPr lang="en-IN"/>
          </a:p>
        </p:txBody>
      </p:sp>
    </p:spTree>
    <p:extLst>
      <p:ext uri="{BB962C8B-B14F-4D97-AF65-F5344CB8AC3E}">
        <p14:creationId xmlns:p14="http://schemas.microsoft.com/office/powerpoint/2010/main" val="3583563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DE37-E2E9-4566-9CDB-9F75C12803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A369BAB-15E5-439C-AEF0-872DD94A4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FA0FA69-595A-4BFD-A7A5-FE90B087D98D}"/>
              </a:ext>
            </a:extLst>
          </p:cNvPr>
          <p:cNvSpPr>
            <a:spLocks noGrp="1"/>
          </p:cNvSpPr>
          <p:nvPr>
            <p:ph type="dt" sz="half" idx="10"/>
          </p:nvPr>
        </p:nvSpPr>
        <p:spPr/>
        <p:txBody>
          <a:bodyPr/>
          <a:lstStyle/>
          <a:p>
            <a:fld id="{B7671906-1D56-4100-8F75-61F5481C7BDF}" type="datetime1">
              <a:rPr lang="en-IN" smtClean="0"/>
              <a:t>05-01-2021</a:t>
            </a:fld>
            <a:endParaRPr lang="en-IN"/>
          </a:p>
        </p:txBody>
      </p:sp>
      <p:sp>
        <p:nvSpPr>
          <p:cNvPr id="5" name="Footer Placeholder 4">
            <a:extLst>
              <a:ext uri="{FF2B5EF4-FFF2-40B4-BE49-F238E27FC236}">
                <a16:creationId xmlns:a16="http://schemas.microsoft.com/office/drawing/2014/main" id="{6A69F07B-181B-4A76-8D18-AC8F8E007DCA}"/>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6457F9C7-34DD-4B60-8374-F4D9143A03ED}"/>
              </a:ext>
            </a:extLst>
          </p:cNvPr>
          <p:cNvSpPr>
            <a:spLocks noGrp="1"/>
          </p:cNvSpPr>
          <p:nvPr>
            <p:ph type="sldNum" sz="quarter" idx="12"/>
          </p:nvPr>
        </p:nvSpPr>
        <p:spPr/>
        <p:txBody>
          <a:bodyPr/>
          <a:lstStyle/>
          <a:p>
            <a:fld id="{4B074150-7C6E-4884-9232-ED97070B04C4}" type="slidenum">
              <a:rPr lang="en-IN" smtClean="0"/>
              <a:t>‹#›</a:t>
            </a:fld>
            <a:endParaRPr lang="en-IN"/>
          </a:p>
        </p:txBody>
      </p:sp>
    </p:spTree>
    <p:extLst>
      <p:ext uri="{BB962C8B-B14F-4D97-AF65-F5344CB8AC3E}">
        <p14:creationId xmlns:p14="http://schemas.microsoft.com/office/powerpoint/2010/main" val="72882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66DFF-8B8F-4491-8CD8-7AA11DBE8AB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2E2885-F692-4EFA-B9D8-64C9AED419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22C495-AAEF-4374-B0AB-383102887129}"/>
              </a:ext>
            </a:extLst>
          </p:cNvPr>
          <p:cNvSpPr>
            <a:spLocks noGrp="1"/>
          </p:cNvSpPr>
          <p:nvPr>
            <p:ph type="dt" sz="half" idx="10"/>
          </p:nvPr>
        </p:nvSpPr>
        <p:spPr/>
        <p:txBody>
          <a:bodyPr/>
          <a:lstStyle/>
          <a:p>
            <a:fld id="{B814CE5D-0747-4624-9019-FB33E24D399B}" type="datetime1">
              <a:rPr lang="en-IN" smtClean="0"/>
              <a:t>05-01-2021</a:t>
            </a:fld>
            <a:endParaRPr lang="en-IN"/>
          </a:p>
        </p:txBody>
      </p:sp>
      <p:sp>
        <p:nvSpPr>
          <p:cNvPr id="5" name="Footer Placeholder 4">
            <a:extLst>
              <a:ext uri="{FF2B5EF4-FFF2-40B4-BE49-F238E27FC236}">
                <a16:creationId xmlns:a16="http://schemas.microsoft.com/office/drawing/2014/main" id="{9EBA8DD4-2F69-4C39-AFD5-AA89B6AB4C1D}"/>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33743C18-DB6B-4D5B-97DC-4920BE854ADC}"/>
              </a:ext>
            </a:extLst>
          </p:cNvPr>
          <p:cNvSpPr>
            <a:spLocks noGrp="1"/>
          </p:cNvSpPr>
          <p:nvPr>
            <p:ph type="sldNum" sz="quarter" idx="12"/>
          </p:nvPr>
        </p:nvSpPr>
        <p:spPr/>
        <p:txBody>
          <a:bodyPr/>
          <a:lstStyle/>
          <a:p>
            <a:fld id="{4B074150-7C6E-4884-9232-ED97070B04C4}" type="slidenum">
              <a:rPr lang="en-IN" smtClean="0"/>
              <a:t>‹#›</a:t>
            </a:fld>
            <a:endParaRPr lang="en-IN"/>
          </a:p>
        </p:txBody>
      </p:sp>
    </p:spTree>
    <p:extLst>
      <p:ext uri="{BB962C8B-B14F-4D97-AF65-F5344CB8AC3E}">
        <p14:creationId xmlns:p14="http://schemas.microsoft.com/office/powerpoint/2010/main" val="3377377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0D62E5-2845-4DB3-A787-158E460B30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F2287F-C78D-415B-91C9-CB83A6D4FE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92FC9A-3CBC-4118-9F0A-CBBF50FB07B4}"/>
              </a:ext>
            </a:extLst>
          </p:cNvPr>
          <p:cNvSpPr>
            <a:spLocks noGrp="1"/>
          </p:cNvSpPr>
          <p:nvPr>
            <p:ph type="dt" sz="half" idx="10"/>
          </p:nvPr>
        </p:nvSpPr>
        <p:spPr/>
        <p:txBody>
          <a:bodyPr/>
          <a:lstStyle/>
          <a:p>
            <a:fld id="{7441DC90-3E30-4D74-B8A2-D3FE71A308BE}" type="datetime1">
              <a:rPr lang="en-IN" smtClean="0"/>
              <a:t>05-01-2021</a:t>
            </a:fld>
            <a:endParaRPr lang="en-IN"/>
          </a:p>
        </p:txBody>
      </p:sp>
      <p:sp>
        <p:nvSpPr>
          <p:cNvPr id="5" name="Footer Placeholder 4">
            <a:extLst>
              <a:ext uri="{FF2B5EF4-FFF2-40B4-BE49-F238E27FC236}">
                <a16:creationId xmlns:a16="http://schemas.microsoft.com/office/drawing/2014/main" id="{64DDF4D4-B98E-42CC-A471-DE67B56A14FC}"/>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82520F05-ED25-4E6F-A01A-3754FA87ED86}"/>
              </a:ext>
            </a:extLst>
          </p:cNvPr>
          <p:cNvSpPr>
            <a:spLocks noGrp="1"/>
          </p:cNvSpPr>
          <p:nvPr>
            <p:ph type="sldNum" sz="quarter" idx="12"/>
          </p:nvPr>
        </p:nvSpPr>
        <p:spPr/>
        <p:txBody>
          <a:bodyPr/>
          <a:lstStyle/>
          <a:p>
            <a:fld id="{4B074150-7C6E-4884-9232-ED97070B04C4}" type="slidenum">
              <a:rPr lang="en-IN" smtClean="0"/>
              <a:t>‹#›</a:t>
            </a:fld>
            <a:endParaRPr lang="en-IN"/>
          </a:p>
        </p:txBody>
      </p:sp>
    </p:spTree>
    <p:extLst>
      <p:ext uri="{BB962C8B-B14F-4D97-AF65-F5344CB8AC3E}">
        <p14:creationId xmlns:p14="http://schemas.microsoft.com/office/powerpoint/2010/main" val="348746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060E-1B60-4449-81B9-D32366B748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1C157DC-588A-49F2-9529-996236ABD0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081EEC-2A4E-472B-A0FA-4A5D2F9454F0}"/>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CA6215CD-A7AE-4D5B-A289-8004226270F1}"/>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974380C0-EE95-4C61-B083-4399745B5FDE}"/>
              </a:ext>
            </a:extLst>
          </p:cNvPr>
          <p:cNvSpPr>
            <a:spLocks noGrp="1"/>
          </p:cNvSpPr>
          <p:nvPr>
            <p:ph type="sldNum" sz="quarter" idx="12"/>
          </p:nvPr>
        </p:nvSpPr>
        <p:spPr/>
        <p:txBody>
          <a:bodyPr/>
          <a:lstStyle/>
          <a:p>
            <a:fld id="{4B074150-7C6E-4884-9232-ED97070B04C4}" type="slidenum">
              <a:rPr lang="en-IN" smtClean="0"/>
              <a:t>‹#›</a:t>
            </a:fld>
            <a:endParaRPr lang="en-IN"/>
          </a:p>
        </p:txBody>
      </p:sp>
    </p:spTree>
    <p:extLst>
      <p:ext uri="{BB962C8B-B14F-4D97-AF65-F5344CB8AC3E}">
        <p14:creationId xmlns:p14="http://schemas.microsoft.com/office/powerpoint/2010/main" val="2306744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E5A-86C7-4D77-A290-538917864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37E8989-5757-46E5-B320-07487C333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88738A-3E31-4AE9-9A01-159788DDC1B2}"/>
              </a:ext>
            </a:extLst>
          </p:cNvPr>
          <p:cNvSpPr>
            <a:spLocks noGrp="1"/>
          </p:cNvSpPr>
          <p:nvPr>
            <p:ph type="dt" sz="half" idx="10"/>
          </p:nvPr>
        </p:nvSpPr>
        <p:spPr/>
        <p:txBody>
          <a:bodyPr/>
          <a:lstStyle/>
          <a:p>
            <a:fld id="{66AD902A-C9AA-40BA-8475-47606F816615}" type="datetime1">
              <a:rPr lang="en-IN" smtClean="0"/>
              <a:t>05-01-2021</a:t>
            </a:fld>
            <a:endParaRPr lang="en-IN"/>
          </a:p>
        </p:txBody>
      </p:sp>
      <p:sp>
        <p:nvSpPr>
          <p:cNvPr id="5" name="Footer Placeholder 4">
            <a:extLst>
              <a:ext uri="{FF2B5EF4-FFF2-40B4-BE49-F238E27FC236}">
                <a16:creationId xmlns:a16="http://schemas.microsoft.com/office/drawing/2014/main" id="{FD9F1752-EA84-4863-BF28-216155674DC2}"/>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7029990A-09EE-49CC-BCB9-7764532B002D}"/>
              </a:ext>
            </a:extLst>
          </p:cNvPr>
          <p:cNvSpPr>
            <a:spLocks noGrp="1"/>
          </p:cNvSpPr>
          <p:nvPr>
            <p:ph type="sldNum" sz="quarter" idx="12"/>
          </p:nvPr>
        </p:nvSpPr>
        <p:spPr/>
        <p:txBody>
          <a:bodyPr/>
          <a:lstStyle/>
          <a:p>
            <a:fld id="{4B074150-7C6E-4884-9232-ED97070B04C4}" type="slidenum">
              <a:rPr lang="en-IN" smtClean="0"/>
              <a:t>‹#›</a:t>
            </a:fld>
            <a:endParaRPr lang="en-IN"/>
          </a:p>
        </p:txBody>
      </p:sp>
    </p:spTree>
    <p:extLst>
      <p:ext uri="{BB962C8B-B14F-4D97-AF65-F5344CB8AC3E}">
        <p14:creationId xmlns:p14="http://schemas.microsoft.com/office/powerpoint/2010/main" val="2046606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037AA-F891-495E-A27D-F1E3658AB8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1C68BD-A639-49F3-807A-07910433B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A068B02-3274-4122-B6CE-16F4F393F4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5789DDF-E7DB-4752-AE58-19712B58D525}"/>
              </a:ext>
            </a:extLst>
          </p:cNvPr>
          <p:cNvSpPr>
            <a:spLocks noGrp="1"/>
          </p:cNvSpPr>
          <p:nvPr>
            <p:ph type="dt" sz="half" idx="10"/>
          </p:nvPr>
        </p:nvSpPr>
        <p:spPr/>
        <p:txBody>
          <a:bodyPr/>
          <a:lstStyle/>
          <a:p>
            <a:fld id="{71506EF1-2F31-4511-834C-369726D787BD}" type="datetime1">
              <a:rPr lang="en-IN" smtClean="0"/>
              <a:t>05-01-2021</a:t>
            </a:fld>
            <a:endParaRPr lang="en-IN"/>
          </a:p>
        </p:txBody>
      </p:sp>
      <p:sp>
        <p:nvSpPr>
          <p:cNvPr id="6" name="Footer Placeholder 5">
            <a:extLst>
              <a:ext uri="{FF2B5EF4-FFF2-40B4-BE49-F238E27FC236}">
                <a16:creationId xmlns:a16="http://schemas.microsoft.com/office/drawing/2014/main" id="{BA90363D-78A9-4C04-A10C-9CB4C79FCD5C}"/>
              </a:ext>
            </a:extLst>
          </p:cNvPr>
          <p:cNvSpPr>
            <a:spLocks noGrp="1"/>
          </p:cNvSpPr>
          <p:nvPr>
            <p:ph type="ftr" sz="quarter" idx="11"/>
          </p:nvPr>
        </p:nvSpPr>
        <p:spPr/>
        <p:txBody>
          <a:bodyPr/>
          <a:lstStyle/>
          <a:p>
            <a:r>
              <a:rPr lang="en-IN"/>
              <a:t>CO                                            TCS 404                                    Unit-I</a:t>
            </a:r>
          </a:p>
        </p:txBody>
      </p:sp>
      <p:sp>
        <p:nvSpPr>
          <p:cNvPr id="7" name="Slide Number Placeholder 6">
            <a:extLst>
              <a:ext uri="{FF2B5EF4-FFF2-40B4-BE49-F238E27FC236}">
                <a16:creationId xmlns:a16="http://schemas.microsoft.com/office/drawing/2014/main" id="{B3C7E8F9-5CFA-4126-B42B-C57D2FA3C908}"/>
              </a:ext>
            </a:extLst>
          </p:cNvPr>
          <p:cNvSpPr>
            <a:spLocks noGrp="1"/>
          </p:cNvSpPr>
          <p:nvPr>
            <p:ph type="sldNum" sz="quarter" idx="12"/>
          </p:nvPr>
        </p:nvSpPr>
        <p:spPr/>
        <p:txBody>
          <a:bodyPr/>
          <a:lstStyle/>
          <a:p>
            <a:fld id="{4B074150-7C6E-4884-9232-ED97070B04C4}" type="slidenum">
              <a:rPr lang="en-IN" smtClean="0"/>
              <a:t>‹#›</a:t>
            </a:fld>
            <a:endParaRPr lang="en-IN"/>
          </a:p>
        </p:txBody>
      </p:sp>
    </p:spTree>
    <p:extLst>
      <p:ext uri="{BB962C8B-B14F-4D97-AF65-F5344CB8AC3E}">
        <p14:creationId xmlns:p14="http://schemas.microsoft.com/office/powerpoint/2010/main" val="1838244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CB8E-8F6C-400F-A131-659BC0C83A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4CD56D-F445-4450-B194-826A107E8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5AF94D-30D4-47D9-9C41-04BB6755C7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AFB215F-98ED-4110-96B7-D3CCC7F6CE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9B9E5B-2AF2-4454-AAE2-885361C79D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08858C-0DA6-438B-A696-551DEFD1E243}"/>
              </a:ext>
            </a:extLst>
          </p:cNvPr>
          <p:cNvSpPr>
            <a:spLocks noGrp="1"/>
          </p:cNvSpPr>
          <p:nvPr>
            <p:ph type="dt" sz="half" idx="10"/>
          </p:nvPr>
        </p:nvSpPr>
        <p:spPr/>
        <p:txBody>
          <a:bodyPr/>
          <a:lstStyle/>
          <a:p>
            <a:fld id="{F8D7CCAD-0D00-4B04-A026-F2796484C63C}" type="datetime1">
              <a:rPr lang="en-IN" smtClean="0"/>
              <a:t>05-01-2021</a:t>
            </a:fld>
            <a:endParaRPr lang="en-IN"/>
          </a:p>
        </p:txBody>
      </p:sp>
      <p:sp>
        <p:nvSpPr>
          <p:cNvPr id="8" name="Footer Placeholder 7">
            <a:extLst>
              <a:ext uri="{FF2B5EF4-FFF2-40B4-BE49-F238E27FC236}">
                <a16:creationId xmlns:a16="http://schemas.microsoft.com/office/drawing/2014/main" id="{30C6E9C7-3E4A-4E58-8F48-7B045F8FA4D5}"/>
              </a:ext>
            </a:extLst>
          </p:cNvPr>
          <p:cNvSpPr>
            <a:spLocks noGrp="1"/>
          </p:cNvSpPr>
          <p:nvPr>
            <p:ph type="ftr" sz="quarter" idx="11"/>
          </p:nvPr>
        </p:nvSpPr>
        <p:spPr/>
        <p:txBody>
          <a:bodyPr/>
          <a:lstStyle/>
          <a:p>
            <a:r>
              <a:rPr lang="en-IN"/>
              <a:t>CO                                            TCS 404                                    Unit-I</a:t>
            </a:r>
          </a:p>
        </p:txBody>
      </p:sp>
      <p:sp>
        <p:nvSpPr>
          <p:cNvPr id="9" name="Slide Number Placeholder 8">
            <a:extLst>
              <a:ext uri="{FF2B5EF4-FFF2-40B4-BE49-F238E27FC236}">
                <a16:creationId xmlns:a16="http://schemas.microsoft.com/office/drawing/2014/main" id="{C4A8A3C6-6A3B-4D1C-B348-DB0EB18CD112}"/>
              </a:ext>
            </a:extLst>
          </p:cNvPr>
          <p:cNvSpPr>
            <a:spLocks noGrp="1"/>
          </p:cNvSpPr>
          <p:nvPr>
            <p:ph type="sldNum" sz="quarter" idx="12"/>
          </p:nvPr>
        </p:nvSpPr>
        <p:spPr/>
        <p:txBody>
          <a:bodyPr/>
          <a:lstStyle/>
          <a:p>
            <a:fld id="{4B074150-7C6E-4884-9232-ED97070B04C4}" type="slidenum">
              <a:rPr lang="en-IN" smtClean="0"/>
              <a:t>‹#›</a:t>
            </a:fld>
            <a:endParaRPr lang="en-IN"/>
          </a:p>
        </p:txBody>
      </p:sp>
    </p:spTree>
    <p:extLst>
      <p:ext uri="{BB962C8B-B14F-4D97-AF65-F5344CB8AC3E}">
        <p14:creationId xmlns:p14="http://schemas.microsoft.com/office/powerpoint/2010/main" val="376032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6562-6267-4E00-9C2E-072A408ED9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53F1990-E6B5-491C-9FC7-42A5E6A113D0}"/>
              </a:ext>
            </a:extLst>
          </p:cNvPr>
          <p:cNvSpPr>
            <a:spLocks noGrp="1"/>
          </p:cNvSpPr>
          <p:nvPr>
            <p:ph type="dt" sz="half" idx="10"/>
          </p:nvPr>
        </p:nvSpPr>
        <p:spPr/>
        <p:txBody>
          <a:bodyPr/>
          <a:lstStyle/>
          <a:p>
            <a:fld id="{3E3ABE44-1AFB-4337-A244-FFC1767E5438}" type="datetime1">
              <a:rPr lang="en-IN" smtClean="0"/>
              <a:t>05-01-2021</a:t>
            </a:fld>
            <a:endParaRPr lang="en-IN"/>
          </a:p>
        </p:txBody>
      </p:sp>
      <p:sp>
        <p:nvSpPr>
          <p:cNvPr id="4" name="Footer Placeholder 3">
            <a:extLst>
              <a:ext uri="{FF2B5EF4-FFF2-40B4-BE49-F238E27FC236}">
                <a16:creationId xmlns:a16="http://schemas.microsoft.com/office/drawing/2014/main" id="{04D5AEB2-26E8-4B91-B373-9A17CEF6784D}"/>
              </a:ext>
            </a:extLst>
          </p:cNvPr>
          <p:cNvSpPr>
            <a:spLocks noGrp="1"/>
          </p:cNvSpPr>
          <p:nvPr>
            <p:ph type="ftr" sz="quarter" idx="11"/>
          </p:nvPr>
        </p:nvSpPr>
        <p:spPr/>
        <p:txBody>
          <a:bodyPr/>
          <a:lstStyle/>
          <a:p>
            <a:r>
              <a:rPr lang="en-IN"/>
              <a:t>CO                                            TCS 404                                    Unit-I</a:t>
            </a:r>
          </a:p>
        </p:txBody>
      </p:sp>
      <p:sp>
        <p:nvSpPr>
          <p:cNvPr id="5" name="Slide Number Placeholder 4">
            <a:extLst>
              <a:ext uri="{FF2B5EF4-FFF2-40B4-BE49-F238E27FC236}">
                <a16:creationId xmlns:a16="http://schemas.microsoft.com/office/drawing/2014/main" id="{E7A468DD-B551-472B-9255-EA4556E95579}"/>
              </a:ext>
            </a:extLst>
          </p:cNvPr>
          <p:cNvSpPr>
            <a:spLocks noGrp="1"/>
          </p:cNvSpPr>
          <p:nvPr>
            <p:ph type="sldNum" sz="quarter" idx="12"/>
          </p:nvPr>
        </p:nvSpPr>
        <p:spPr/>
        <p:txBody>
          <a:bodyPr/>
          <a:lstStyle/>
          <a:p>
            <a:fld id="{4B074150-7C6E-4884-9232-ED97070B04C4}" type="slidenum">
              <a:rPr lang="en-IN" smtClean="0"/>
              <a:t>‹#›</a:t>
            </a:fld>
            <a:endParaRPr lang="en-IN"/>
          </a:p>
        </p:txBody>
      </p:sp>
    </p:spTree>
    <p:extLst>
      <p:ext uri="{BB962C8B-B14F-4D97-AF65-F5344CB8AC3E}">
        <p14:creationId xmlns:p14="http://schemas.microsoft.com/office/powerpoint/2010/main" val="2556289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2D6D5-B0EC-4DD9-B43B-5CE217A7CE8F}"/>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75B30106-2AC4-4F85-BA3E-ABC606A05B7B}"/>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42035C58-3FF6-44B9-B73F-759766EF583F}"/>
              </a:ext>
            </a:extLst>
          </p:cNvPr>
          <p:cNvSpPr>
            <a:spLocks noGrp="1"/>
          </p:cNvSpPr>
          <p:nvPr>
            <p:ph type="sldNum" sz="quarter" idx="12"/>
          </p:nvPr>
        </p:nvSpPr>
        <p:spPr/>
        <p:txBody>
          <a:bodyPr/>
          <a:lstStyle/>
          <a:p>
            <a:fld id="{4B074150-7C6E-4884-9232-ED97070B04C4}" type="slidenum">
              <a:rPr lang="en-IN" smtClean="0"/>
              <a:t>‹#›</a:t>
            </a:fld>
            <a:endParaRPr lang="en-IN"/>
          </a:p>
        </p:txBody>
      </p:sp>
    </p:spTree>
    <p:extLst>
      <p:ext uri="{BB962C8B-B14F-4D97-AF65-F5344CB8AC3E}">
        <p14:creationId xmlns:p14="http://schemas.microsoft.com/office/powerpoint/2010/main" val="286252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2F68-CADB-4365-BF0F-11D87BAF3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71671E8-2B6A-45C9-AB80-0723BC61CA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7169F33-00B3-485B-B092-C1691A93D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F34B66-A5E2-4963-BEB2-FC9C60453835}"/>
              </a:ext>
            </a:extLst>
          </p:cNvPr>
          <p:cNvSpPr>
            <a:spLocks noGrp="1"/>
          </p:cNvSpPr>
          <p:nvPr>
            <p:ph type="dt" sz="half" idx="10"/>
          </p:nvPr>
        </p:nvSpPr>
        <p:spPr/>
        <p:txBody>
          <a:bodyPr/>
          <a:lstStyle/>
          <a:p>
            <a:fld id="{5B732743-8C44-4C87-8829-B706CEADDE51}" type="datetime1">
              <a:rPr lang="en-IN" smtClean="0"/>
              <a:t>05-01-2021</a:t>
            </a:fld>
            <a:endParaRPr lang="en-IN"/>
          </a:p>
        </p:txBody>
      </p:sp>
      <p:sp>
        <p:nvSpPr>
          <p:cNvPr id="6" name="Footer Placeholder 5">
            <a:extLst>
              <a:ext uri="{FF2B5EF4-FFF2-40B4-BE49-F238E27FC236}">
                <a16:creationId xmlns:a16="http://schemas.microsoft.com/office/drawing/2014/main" id="{6D13996E-8D08-4208-BB7B-D85C74939A62}"/>
              </a:ext>
            </a:extLst>
          </p:cNvPr>
          <p:cNvSpPr>
            <a:spLocks noGrp="1"/>
          </p:cNvSpPr>
          <p:nvPr>
            <p:ph type="ftr" sz="quarter" idx="11"/>
          </p:nvPr>
        </p:nvSpPr>
        <p:spPr/>
        <p:txBody>
          <a:bodyPr/>
          <a:lstStyle/>
          <a:p>
            <a:r>
              <a:rPr lang="en-IN"/>
              <a:t>CO                                            TCS 404                                    Unit-I</a:t>
            </a:r>
          </a:p>
        </p:txBody>
      </p:sp>
      <p:sp>
        <p:nvSpPr>
          <p:cNvPr id="7" name="Slide Number Placeholder 6">
            <a:extLst>
              <a:ext uri="{FF2B5EF4-FFF2-40B4-BE49-F238E27FC236}">
                <a16:creationId xmlns:a16="http://schemas.microsoft.com/office/drawing/2014/main" id="{907676F8-F270-417E-BD2D-92EFFE50DD73}"/>
              </a:ext>
            </a:extLst>
          </p:cNvPr>
          <p:cNvSpPr>
            <a:spLocks noGrp="1"/>
          </p:cNvSpPr>
          <p:nvPr>
            <p:ph type="sldNum" sz="quarter" idx="12"/>
          </p:nvPr>
        </p:nvSpPr>
        <p:spPr/>
        <p:txBody>
          <a:bodyPr/>
          <a:lstStyle/>
          <a:p>
            <a:fld id="{4B074150-7C6E-4884-9232-ED97070B04C4}" type="slidenum">
              <a:rPr lang="en-IN" smtClean="0"/>
              <a:t>‹#›</a:t>
            </a:fld>
            <a:endParaRPr lang="en-IN"/>
          </a:p>
        </p:txBody>
      </p:sp>
    </p:spTree>
    <p:extLst>
      <p:ext uri="{BB962C8B-B14F-4D97-AF65-F5344CB8AC3E}">
        <p14:creationId xmlns:p14="http://schemas.microsoft.com/office/powerpoint/2010/main" val="1660624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3F47-D6AD-417D-B96F-66B8081BA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4E25C0D-76F6-4AD2-B8B9-63E15B63C0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6E0340E-49B6-4A70-A1A0-F5B203AB2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F357E4-40FB-425D-BFA6-971B121D3757}"/>
              </a:ext>
            </a:extLst>
          </p:cNvPr>
          <p:cNvSpPr>
            <a:spLocks noGrp="1"/>
          </p:cNvSpPr>
          <p:nvPr>
            <p:ph type="dt" sz="half" idx="10"/>
          </p:nvPr>
        </p:nvSpPr>
        <p:spPr/>
        <p:txBody>
          <a:bodyPr/>
          <a:lstStyle/>
          <a:p>
            <a:fld id="{62960BE6-752D-41E4-9CAA-8E541448E737}" type="datetime1">
              <a:rPr lang="en-IN" smtClean="0"/>
              <a:t>05-01-2021</a:t>
            </a:fld>
            <a:endParaRPr lang="en-IN"/>
          </a:p>
        </p:txBody>
      </p:sp>
      <p:sp>
        <p:nvSpPr>
          <p:cNvPr id="6" name="Footer Placeholder 5">
            <a:extLst>
              <a:ext uri="{FF2B5EF4-FFF2-40B4-BE49-F238E27FC236}">
                <a16:creationId xmlns:a16="http://schemas.microsoft.com/office/drawing/2014/main" id="{3DFCF706-8FD1-425A-BC7A-7CDE92CE90E1}"/>
              </a:ext>
            </a:extLst>
          </p:cNvPr>
          <p:cNvSpPr>
            <a:spLocks noGrp="1"/>
          </p:cNvSpPr>
          <p:nvPr>
            <p:ph type="ftr" sz="quarter" idx="11"/>
          </p:nvPr>
        </p:nvSpPr>
        <p:spPr/>
        <p:txBody>
          <a:bodyPr/>
          <a:lstStyle/>
          <a:p>
            <a:r>
              <a:rPr lang="en-IN"/>
              <a:t>CO                                            TCS 404                                    Unit-I</a:t>
            </a:r>
          </a:p>
        </p:txBody>
      </p:sp>
      <p:sp>
        <p:nvSpPr>
          <p:cNvPr id="7" name="Slide Number Placeholder 6">
            <a:extLst>
              <a:ext uri="{FF2B5EF4-FFF2-40B4-BE49-F238E27FC236}">
                <a16:creationId xmlns:a16="http://schemas.microsoft.com/office/drawing/2014/main" id="{2677EC70-87FC-4212-ACC2-A23F4291BDD7}"/>
              </a:ext>
            </a:extLst>
          </p:cNvPr>
          <p:cNvSpPr>
            <a:spLocks noGrp="1"/>
          </p:cNvSpPr>
          <p:nvPr>
            <p:ph type="sldNum" sz="quarter" idx="12"/>
          </p:nvPr>
        </p:nvSpPr>
        <p:spPr/>
        <p:txBody>
          <a:bodyPr/>
          <a:lstStyle/>
          <a:p>
            <a:fld id="{4B074150-7C6E-4884-9232-ED97070B04C4}" type="slidenum">
              <a:rPr lang="en-IN" smtClean="0"/>
              <a:t>‹#›</a:t>
            </a:fld>
            <a:endParaRPr lang="en-IN"/>
          </a:p>
        </p:txBody>
      </p:sp>
    </p:spTree>
    <p:extLst>
      <p:ext uri="{BB962C8B-B14F-4D97-AF65-F5344CB8AC3E}">
        <p14:creationId xmlns:p14="http://schemas.microsoft.com/office/powerpoint/2010/main" val="2141548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1A4F1-C459-4C47-A731-291A61F4EE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9D61B7-598A-4ABE-98F6-2878A4A420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1725C7-02F8-4D2C-90EC-938C34B6E6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FD7E6-0C50-4C4F-AFC3-567EB7ACE9DD}" type="datetime1">
              <a:rPr lang="en-IN" smtClean="0"/>
              <a:t>05-01-2021</a:t>
            </a:fld>
            <a:endParaRPr lang="en-IN"/>
          </a:p>
        </p:txBody>
      </p:sp>
      <p:sp>
        <p:nvSpPr>
          <p:cNvPr id="5" name="Footer Placeholder 4">
            <a:extLst>
              <a:ext uri="{FF2B5EF4-FFF2-40B4-BE49-F238E27FC236}">
                <a16:creationId xmlns:a16="http://schemas.microsoft.com/office/drawing/2014/main" id="{25C01E2C-F199-4457-B9AF-23766DD68A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CO                                            TCS 404                                    Unit-I</a:t>
            </a:r>
          </a:p>
        </p:txBody>
      </p:sp>
      <p:sp>
        <p:nvSpPr>
          <p:cNvPr id="6" name="Slide Number Placeholder 5">
            <a:extLst>
              <a:ext uri="{FF2B5EF4-FFF2-40B4-BE49-F238E27FC236}">
                <a16:creationId xmlns:a16="http://schemas.microsoft.com/office/drawing/2014/main" id="{4CFD3EC3-C498-468E-ABC0-CC9EE952B8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074150-7C6E-4884-9232-ED97070B04C4}" type="slidenum">
              <a:rPr lang="en-IN" smtClean="0"/>
              <a:t>‹#›</a:t>
            </a:fld>
            <a:endParaRPr lang="en-IN"/>
          </a:p>
        </p:txBody>
      </p:sp>
    </p:spTree>
    <p:extLst>
      <p:ext uri="{BB962C8B-B14F-4D97-AF65-F5344CB8AC3E}">
        <p14:creationId xmlns:p14="http://schemas.microsoft.com/office/powerpoint/2010/main" val="59758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3DDFB-03FC-45B1-82F0-B22C9CBBCF00}"/>
              </a:ext>
            </a:extLst>
          </p:cNvPr>
          <p:cNvSpPr>
            <a:spLocks noGrp="1"/>
          </p:cNvSpPr>
          <p:nvPr>
            <p:ph type="ctrTitle"/>
          </p:nvPr>
        </p:nvSpPr>
        <p:spPr/>
        <p:txBody>
          <a:bodyPr>
            <a:normAutofit fontScale="90000"/>
          </a:bodyPr>
          <a:lstStyle/>
          <a:p>
            <a:r>
              <a:rPr lang="en-IN" dirty="0"/>
              <a:t>Computer Organization</a:t>
            </a:r>
            <a:br>
              <a:rPr lang="en-IN" dirty="0"/>
            </a:br>
            <a:r>
              <a:rPr lang="en-IN" dirty="0"/>
              <a:t>TCS-404</a:t>
            </a:r>
            <a:br>
              <a:rPr lang="en-IN" dirty="0"/>
            </a:br>
            <a:r>
              <a:rPr lang="en-IN" dirty="0">
                <a:solidFill>
                  <a:srgbClr val="FF0000"/>
                </a:solidFill>
              </a:rPr>
              <a:t>Unit – I Part I</a:t>
            </a:r>
          </a:p>
        </p:txBody>
      </p:sp>
      <p:sp>
        <p:nvSpPr>
          <p:cNvPr id="3" name="Subtitle 2">
            <a:extLst>
              <a:ext uri="{FF2B5EF4-FFF2-40B4-BE49-F238E27FC236}">
                <a16:creationId xmlns:a16="http://schemas.microsoft.com/office/drawing/2014/main" id="{71FC6D1E-D965-4003-8215-DF020781C217}"/>
              </a:ext>
            </a:extLst>
          </p:cNvPr>
          <p:cNvSpPr>
            <a:spLocks noGrp="1"/>
          </p:cNvSpPr>
          <p:nvPr>
            <p:ph type="subTitle" idx="1"/>
          </p:nvPr>
        </p:nvSpPr>
        <p:spPr/>
        <p:txBody>
          <a:bodyPr/>
          <a:lstStyle/>
          <a:p>
            <a:r>
              <a:rPr lang="en-IN" sz="5400" dirty="0"/>
              <a:t>Introduction</a:t>
            </a:r>
            <a:endParaRPr lang="en-IN" dirty="0"/>
          </a:p>
        </p:txBody>
      </p:sp>
      <p:sp>
        <p:nvSpPr>
          <p:cNvPr id="4" name="Date Placeholder 3">
            <a:extLst>
              <a:ext uri="{FF2B5EF4-FFF2-40B4-BE49-F238E27FC236}">
                <a16:creationId xmlns:a16="http://schemas.microsoft.com/office/drawing/2014/main" id="{52FCC6E4-1CE5-4E29-9F6E-F5E0C4AF7661}"/>
              </a:ext>
            </a:extLst>
          </p:cNvPr>
          <p:cNvSpPr>
            <a:spLocks noGrp="1"/>
          </p:cNvSpPr>
          <p:nvPr>
            <p:ph type="dt" sz="half" idx="10"/>
          </p:nvPr>
        </p:nvSpPr>
        <p:spPr/>
        <p:txBody>
          <a:bodyPr/>
          <a:lstStyle/>
          <a:p>
            <a:fld id="{A51167B5-8AD0-4F1E-870B-17669E489577}" type="datetime1">
              <a:rPr lang="en-IN" smtClean="0"/>
              <a:t>05-01-2021</a:t>
            </a:fld>
            <a:endParaRPr lang="en-IN"/>
          </a:p>
        </p:txBody>
      </p:sp>
      <p:sp>
        <p:nvSpPr>
          <p:cNvPr id="5" name="Footer Placeholder 4">
            <a:extLst>
              <a:ext uri="{FF2B5EF4-FFF2-40B4-BE49-F238E27FC236}">
                <a16:creationId xmlns:a16="http://schemas.microsoft.com/office/drawing/2014/main" id="{23A41B03-DB93-4CCD-AAF3-0EA5068905AD}"/>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C0BB8783-CC85-4DEB-9F5D-4137B936859D}"/>
              </a:ext>
            </a:extLst>
          </p:cNvPr>
          <p:cNvSpPr>
            <a:spLocks noGrp="1"/>
          </p:cNvSpPr>
          <p:nvPr>
            <p:ph type="sldNum" sz="quarter" idx="12"/>
          </p:nvPr>
        </p:nvSpPr>
        <p:spPr/>
        <p:txBody>
          <a:bodyPr/>
          <a:lstStyle/>
          <a:p>
            <a:fld id="{4B074150-7C6E-4884-9232-ED97070B04C4}" type="slidenum">
              <a:rPr lang="en-IN" smtClean="0"/>
              <a:t>1</a:t>
            </a:fld>
            <a:endParaRPr lang="en-IN"/>
          </a:p>
        </p:txBody>
      </p:sp>
    </p:spTree>
    <p:extLst>
      <p:ext uri="{BB962C8B-B14F-4D97-AF65-F5344CB8AC3E}">
        <p14:creationId xmlns:p14="http://schemas.microsoft.com/office/powerpoint/2010/main" val="2391488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617028-AC01-4810-8805-65DA4731C474}"/>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04B56041-CB56-4BB3-9A30-C22D4F4334FE}"/>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D0A3FD03-17F0-460B-8559-8615B65909B2}"/>
              </a:ext>
            </a:extLst>
          </p:cNvPr>
          <p:cNvSpPr>
            <a:spLocks noGrp="1"/>
          </p:cNvSpPr>
          <p:nvPr>
            <p:ph type="sldNum" sz="quarter" idx="12"/>
          </p:nvPr>
        </p:nvSpPr>
        <p:spPr/>
        <p:txBody>
          <a:bodyPr/>
          <a:lstStyle/>
          <a:p>
            <a:fld id="{4B074150-7C6E-4884-9232-ED97070B04C4}" type="slidenum">
              <a:rPr lang="en-IN" smtClean="0"/>
              <a:t>10</a:t>
            </a:fld>
            <a:endParaRPr lang="en-IN"/>
          </a:p>
        </p:txBody>
      </p:sp>
      <p:pic>
        <p:nvPicPr>
          <p:cNvPr id="6" name="Picture 5">
            <a:extLst>
              <a:ext uri="{FF2B5EF4-FFF2-40B4-BE49-F238E27FC236}">
                <a16:creationId xmlns:a16="http://schemas.microsoft.com/office/drawing/2014/main" id="{E42C57AD-64B1-46E9-B2BE-4F6CC15860C4}"/>
              </a:ext>
            </a:extLst>
          </p:cNvPr>
          <p:cNvPicPr>
            <a:picLocks/>
          </p:cNvPicPr>
          <p:nvPr/>
        </p:nvPicPr>
        <p:blipFill>
          <a:blip r:embed="rId2">
            <a:lum bright="-20000" contrast="40000"/>
          </a:blip>
          <a:stretch>
            <a:fillRect/>
          </a:stretch>
        </p:blipFill>
        <p:spPr>
          <a:xfrm>
            <a:off x="452284" y="316411"/>
            <a:ext cx="11120284" cy="5760000"/>
          </a:xfrm>
          <a:prstGeom prst="rect">
            <a:avLst/>
          </a:prstGeom>
        </p:spPr>
      </p:pic>
    </p:spTree>
    <p:extLst>
      <p:ext uri="{BB962C8B-B14F-4D97-AF65-F5344CB8AC3E}">
        <p14:creationId xmlns:p14="http://schemas.microsoft.com/office/powerpoint/2010/main" val="846493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1BFD3-FDCB-4644-B920-23E17A1D6571}"/>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8C557745-6AFD-4D94-BAF1-41A11427EFD6}"/>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4AED62A5-C78A-44A9-8530-4BF3C703EFAF}"/>
              </a:ext>
            </a:extLst>
          </p:cNvPr>
          <p:cNvSpPr>
            <a:spLocks noGrp="1"/>
          </p:cNvSpPr>
          <p:nvPr>
            <p:ph type="sldNum" sz="quarter" idx="12"/>
          </p:nvPr>
        </p:nvSpPr>
        <p:spPr/>
        <p:txBody>
          <a:bodyPr/>
          <a:lstStyle/>
          <a:p>
            <a:fld id="{4B074150-7C6E-4884-9232-ED97070B04C4}" type="slidenum">
              <a:rPr lang="en-IN" smtClean="0"/>
              <a:t>11</a:t>
            </a:fld>
            <a:endParaRPr lang="en-IN"/>
          </a:p>
        </p:txBody>
      </p:sp>
      <p:pic>
        <p:nvPicPr>
          <p:cNvPr id="6" name="Picture 5">
            <a:extLst>
              <a:ext uri="{FF2B5EF4-FFF2-40B4-BE49-F238E27FC236}">
                <a16:creationId xmlns:a16="http://schemas.microsoft.com/office/drawing/2014/main" id="{D878A3F1-9B84-48E0-803C-2434EF87572E}"/>
              </a:ext>
            </a:extLst>
          </p:cNvPr>
          <p:cNvPicPr>
            <a:picLocks/>
          </p:cNvPicPr>
          <p:nvPr/>
        </p:nvPicPr>
        <p:blipFill>
          <a:blip r:embed="rId2">
            <a:lum/>
          </a:blip>
          <a:stretch>
            <a:fillRect/>
          </a:stretch>
        </p:blipFill>
        <p:spPr>
          <a:xfrm>
            <a:off x="1236000" y="279330"/>
            <a:ext cx="9720000" cy="5760000"/>
          </a:xfrm>
          <a:prstGeom prst="rect">
            <a:avLst/>
          </a:prstGeom>
        </p:spPr>
      </p:pic>
    </p:spTree>
    <p:extLst>
      <p:ext uri="{BB962C8B-B14F-4D97-AF65-F5344CB8AC3E}">
        <p14:creationId xmlns:p14="http://schemas.microsoft.com/office/powerpoint/2010/main" val="1423441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72E73B-8A75-42D1-A148-22EFED14EBC4}"/>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2A7CEF76-34BA-43F2-B5F5-061F6C322481}"/>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7D8E14D3-D966-409D-8E0A-946CAA83EA00}"/>
              </a:ext>
            </a:extLst>
          </p:cNvPr>
          <p:cNvSpPr>
            <a:spLocks noGrp="1"/>
          </p:cNvSpPr>
          <p:nvPr>
            <p:ph type="sldNum" sz="quarter" idx="12"/>
          </p:nvPr>
        </p:nvSpPr>
        <p:spPr/>
        <p:txBody>
          <a:bodyPr/>
          <a:lstStyle/>
          <a:p>
            <a:fld id="{4B074150-7C6E-4884-9232-ED97070B04C4}" type="slidenum">
              <a:rPr lang="en-IN" smtClean="0"/>
              <a:t>12</a:t>
            </a:fld>
            <a:endParaRPr lang="en-IN"/>
          </a:p>
        </p:txBody>
      </p:sp>
      <p:pic>
        <p:nvPicPr>
          <p:cNvPr id="6" name="Picture 5">
            <a:extLst>
              <a:ext uri="{FF2B5EF4-FFF2-40B4-BE49-F238E27FC236}">
                <a16:creationId xmlns:a16="http://schemas.microsoft.com/office/drawing/2014/main" id="{F02EA396-E3E7-483B-9723-B8EB47F01E95}"/>
              </a:ext>
            </a:extLst>
          </p:cNvPr>
          <p:cNvPicPr>
            <a:picLocks/>
          </p:cNvPicPr>
          <p:nvPr/>
        </p:nvPicPr>
        <p:blipFill>
          <a:blip r:embed="rId2">
            <a:lum bright="-20000" contrast="40000"/>
          </a:blip>
          <a:stretch>
            <a:fillRect/>
          </a:stretch>
        </p:blipFill>
        <p:spPr>
          <a:xfrm>
            <a:off x="737419" y="549000"/>
            <a:ext cx="10726994" cy="5760000"/>
          </a:xfrm>
          <a:prstGeom prst="rect">
            <a:avLst/>
          </a:prstGeom>
        </p:spPr>
      </p:pic>
    </p:spTree>
    <p:extLst>
      <p:ext uri="{BB962C8B-B14F-4D97-AF65-F5344CB8AC3E}">
        <p14:creationId xmlns:p14="http://schemas.microsoft.com/office/powerpoint/2010/main" val="3743106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0B83E7-E298-4C71-97CE-BA95077C223E}"/>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873C9BCE-985D-4CB0-8552-554A990DB5B4}"/>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880A466A-E9F9-42F7-984D-F2D190584F4B}"/>
              </a:ext>
            </a:extLst>
          </p:cNvPr>
          <p:cNvSpPr>
            <a:spLocks noGrp="1"/>
          </p:cNvSpPr>
          <p:nvPr>
            <p:ph type="sldNum" sz="quarter" idx="12"/>
          </p:nvPr>
        </p:nvSpPr>
        <p:spPr/>
        <p:txBody>
          <a:bodyPr/>
          <a:lstStyle/>
          <a:p>
            <a:fld id="{4B074150-7C6E-4884-9232-ED97070B04C4}" type="slidenum">
              <a:rPr lang="en-IN" smtClean="0"/>
              <a:t>13</a:t>
            </a:fld>
            <a:endParaRPr lang="en-IN"/>
          </a:p>
        </p:txBody>
      </p:sp>
      <p:pic>
        <p:nvPicPr>
          <p:cNvPr id="6" name="Picture 5">
            <a:extLst>
              <a:ext uri="{FF2B5EF4-FFF2-40B4-BE49-F238E27FC236}">
                <a16:creationId xmlns:a16="http://schemas.microsoft.com/office/drawing/2014/main" id="{0027C2F5-1924-40FF-8FDA-620415DC2FFF}"/>
              </a:ext>
            </a:extLst>
          </p:cNvPr>
          <p:cNvPicPr>
            <a:picLocks/>
          </p:cNvPicPr>
          <p:nvPr/>
        </p:nvPicPr>
        <p:blipFill>
          <a:blip r:embed="rId2"/>
          <a:stretch>
            <a:fillRect/>
          </a:stretch>
        </p:blipFill>
        <p:spPr>
          <a:xfrm>
            <a:off x="1236000" y="549000"/>
            <a:ext cx="9720000" cy="5760000"/>
          </a:xfrm>
          <a:prstGeom prst="rect">
            <a:avLst/>
          </a:prstGeom>
        </p:spPr>
      </p:pic>
    </p:spTree>
    <p:extLst>
      <p:ext uri="{BB962C8B-B14F-4D97-AF65-F5344CB8AC3E}">
        <p14:creationId xmlns:p14="http://schemas.microsoft.com/office/powerpoint/2010/main" val="1109491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D12737-81A7-4DCC-80A7-60B57A22D5FE}"/>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3BFA0087-5A2B-4BC6-BA84-9249A2B0C522}"/>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EB902735-4B0B-4231-8CD7-A761C1ECEAAA}"/>
              </a:ext>
            </a:extLst>
          </p:cNvPr>
          <p:cNvSpPr>
            <a:spLocks noGrp="1"/>
          </p:cNvSpPr>
          <p:nvPr>
            <p:ph type="sldNum" sz="quarter" idx="12"/>
          </p:nvPr>
        </p:nvSpPr>
        <p:spPr/>
        <p:txBody>
          <a:bodyPr/>
          <a:lstStyle/>
          <a:p>
            <a:fld id="{4B074150-7C6E-4884-9232-ED97070B04C4}" type="slidenum">
              <a:rPr lang="en-IN" smtClean="0"/>
              <a:t>14</a:t>
            </a:fld>
            <a:endParaRPr lang="en-IN"/>
          </a:p>
        </p:txBody>
      </p:sp>
      <p:pic>
        <p:nvPicPr>
          <p:cNvPr id="6" name="Picture 5">
            <a:extLst>
              <a:ext uri="{FF2B5EF4-FFF2-40B4-BE49-F238E27FC236}">
                <a16:creationId xmlns:a16="http://schemas.microsoft.com/office/drawing/2014/main" id="{B4197E9F-AD43-47E3-A962-AA438ECA303A}"/>
              </a:ext>
            </a:extLst>
          </p:cNvPr>
          <p:cNvPicPr>
            <a:picLocks noChangeAspect="1"/>
          </p:cNvPicPr>
          <p:nvPr/>
        </p:nvPicPr>
        <p:blipFill>
          <a:blip r:embed="rId2"/>
          <a:stretch>
            <a:fillRect/>
          </a:stretch>
        </p:blipFill>
        <p:spPr>
          <a:xfrm>
            <a:off x="1236000" y="136525"/>
            <a:ext cx="9720000" cy="6040757"/>
          </a:xfrm>
          <a:prstGeom prst="rect">
            <a:avLst/>
          </a:prstGeom>
        </p:spPr>
      </p:pic>
    </p:spTree>
    <p:extLst>
      <p:ext uri="{BB962C8B-B14F-4D97-AF65-F5344CB8AC3E}">
        <p14:creationId xmlns:p14="http://schemas.microsoft.com/office/powerpoint/2010/main" val="2911500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3B5131-6C45-4A69-BACD-479ED3AB2738}"/>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218C7067-A60A-491F-BB97-6F3AC54B3956}"/>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7984C960-3224-4AAE-9F1B-CFC9A4C6A4D5}"/>
              </a:ext>
            </a:extLst>
          </p:cNvPr>
          <p:cNvSpPr>
            <a:spLocks noGrp="1"/>
          </p:cNvSpPr>
          <p:nvPr>
            <p:ph type="sldNum" sz="quarter" idx="12"/>
          </p:nvPr>
        </p:nvSpPr>
        <p:spPr/>
        <p:txBody>
          <a:bodyPr/>
          <a:lstStyle/>
          <a:p>
            <a:fld id="{4B074150-7C6E-4884-9232-ED97070B04C4}" type="slidenum">
              <a:rPr lang="en-IN" smtClean="0"/>
              <a:t>15</a:t>
            </a:fld>
            <a:endParaRPr lang="en-IN"/>
          </a:p>
        </p:txBody>
      </p:sp>
      <p:pic>
        <p:nvPicPr>
          <p:cNvPr id="6" name="Picture 5">
            <a:extLst>
              <a:ext uri="{FF2B5EF4-FFF2-40B4-BE49-F238E27FC236}">
                <a16:creationId xmlns:a16="http://schemas.microsoft.com/office/drawing/2014/main" id="{D9847AD0-44C8-48C5-8E5D-CFCD0B093613}"/>
              </a:ext>
            </a:extLst>
          </p:cNvPr>
          <p:cNvPicPr>
            <a:picLocks noChangeAspect="1"/>
          </p:cNvPicPr>
          <p:nvPr/>
        </p:nvPicPr>
        <p:blipFill>
          <a:blip r:embed="rId2"/>
          <a:stretch>
            <a:fillRect/>
          </a:stretch>
        </p:blipFill>
        <p:spPr>
          <a:xfrm>
            <a:off x="1236000" y="274518"/>
            <a:ext cx="9720000" cy="6081832"/>
          </a:xfrm>
          <a:prstGeom prst="rect">
            <a:avLst/>
          </a:prstGeom>
        </p:spPr>
      </p:pic>
    </p:spTree>
    <p:extLst>
      <p:ext uri="{BB962C8B-B14F-4D97-AF65-F5344CB8AC3E}">
        <p14:creationId xmlns:p14="http://schemas.microsoft.com/office/powerpoint/2010/main" val="3624217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50B9F7-0DE5-4547-BE1D-1FC3A257C415}"/>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2D380CF7-F003-4FC1-961C-03963E197A33}"/>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BF448C19-6E67-4807-A890-2FCA60E64293}"/>
              </a:ext>
            </a:extLst>
          </p:cNvPr>
          <p:cNvSpPr>
            <a:spLocks noGrp="1"/>
          </p:cNvSpPr>
          <p:nvPr>
            <p:ph type="sldNum" sz="quarter" idx="12"/>
          </p:nvPr>
        </p:nvSpPr>
        <p:spPr/>
        <p:txBody>
          <a:bodyPr/>
          <a:lstStyle/>
          <a:p>
            <a:fld id="{4B074150-7C6E-4884-9232-ED97070B04C4}" type="slidenum">
              <a:rPr lang="en-IN" smtClean="0"/>
              <a:t>16</a:t>
            </a:fld>
            <a:endParaRPr lang="en-IN"/>
          </a:p>
        </p:txBody>
      </p:sp>
      <p:pic>
        <p:nvPicPr>
          <p:cNvPr id="6" name="Picture 5">
            <a:extLst>
              <a:ext uri="{FF2B5EF4-FFF2-40B4-BE49-F238E27FC236}">
                <a16:creationId xmlns:a16="http://schemas.microsoft.com/office/drawing/2014/main" id="{D949C406-E8C2-4C0E-A456-CA2AA3B09332}"/>
              </a:ext>
            </a:extLst>
          </p:cNvPr>
          <p:cNvPicPr>
            <a:picLocks/>
          </p:cNvPicPr>
          <p:nvPr/>
        </p:nvPicPr>
        <p:blipFill>
          <a:blip r:embed="rId2"/>
          <a:stretch>
            <a:fillRect/>
          </a:stretch>
        </p:blipFill>
        <p:spPr>
          <a:xfrm>
            <a:off x="1236000" y="0"/>
            <a:ext cx="9720000" cy="5760000"/>
          </a:xfrm>
          <a:prstGeom prst="rect">
            <a:avLst/>
          </a:prstGeom>
        </p:spPr>
      </p:pic>
    </p:spTree>
    <p:extLst>
      <p:ext uri="{BB962C8B-B14F-4D97-AF65-F5344CB8AC3E}">
        <p14:creationId xmlns:p14="http://schemas.microsoft.com/office/powerpoint/2010/main" val="3776254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B3F8AC-5B92-4341-8601-A5BA49FCE5EA}"/>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EC64C8E4-D2C1-4BB3-B295-2C8D643978D6}"/>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AF628F0A-A2DD-49BD-A82B-8B3A4669D667}"/>
              </a:ext>
            </a:extLst>
          </p:cNvPr>
          <p:cNvSpPr>
            <a:spLocks noGrp="1"/>
          </p:cNvSpPr>
          <p:nvPr>
            <p:ph type="sldNum" sz="quarter" idx="12"/>
          </p:nvPr>
        </p:nvSpPr>
        <p:spPr/>
        <p:txBody>
          <a:bodyPr/>
          <a:lstStyle/>
          <a:p>
            <a:fld id="{4B074150-7C6E-4884-9232-ED97070B04C4}" type="slidenum">
              <a:rPr lang="en-IN" smtClean="0"/>
              <a:t>17</a:t>
            </a:fld>
            <a:endParaRPr lang="en-IN"/>
          </a:p>
        </p:txBody>
      </p:sp>
      <p:pic>
        <p:nvPicPr>
          <p:cNvPr id="6" name="Picture 5">
            <a:extLst>
              <a:ext uri="{FF2B5EF4-FFF2-40B4-BE49-F238E27FC236}">
                <a16:creationId xmlns:a16="http://schemas.microsoft.com/office/drawing/2014/main" id="{EBC93842-AE59-49F3-8B61-1200327501EC}"/>
              </a:ext>
            </a:extLst>
          </p:cNvPr>
          <p:cNvPicPr>
            <a:picLocks/>
          </p:cNvPicPr>
          <p:nvPr/>
        </p:nvPicPr>
        <p:blipFill>
          <a:blip r:embed="rId2"/>
          <a:stretch>
            <a:fillRect/>
          </a:stretch>
        </p:blipFill>
        <p:spPr>
          <a:xfrm>
            <a:off x="1328601" y="260083"/>
            <a:ext cx="9720000" cy="5760000"/>
          </a:xfrm>
          <a:prstGeom prst="rect">
            <a:avLst/>
          </a:prstGeom>
        </p:spPr>
      </p:pic>
    </p:spTree>
    <p:extLst>
      <p:ext uri="{BB962C8B-B14F-4D97-AF65-F5344CB8AC3E}">
        <p14:creationId xmlns:p14="http://schemas.microsoft.com/office/powerpoint/2010/main" val="2146471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6EB572-A78B-42B9-9289-CE6697830F38}"/>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FC875A22-91F2-478A-BD7F-0F0081E8B9E4}"/>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F90A24C9-AE14-4AF2-9F10-6C613B4BD148}"/>
              </a:ext>
            </a:extLst>
          </p:cNvPr>
          <p:cNvSpPr>
            <a:spLocks noGrp="1"/>
          </p:cNvSpPr>
          <p:nvPr>
            <p:ph type="sldNum" sz="quarter" idx="12"/>
          </p:nvPr>
        </p:nvSpPr>
        <p:spPr/>
        <p:txBody>
          <a:bodyPr/>
          <a:lstStyle/>
          <a:p>
            <a:fld id="{4B074150-7C6E-4884-9232-ED97070B04C4}" type="slidenum">
              <a:rPr lang="en-IN" smtClean="0"/>
              <a:t>18</a:t>
            </a:fld>
            <a:endParaRPr lang="en-IN"/>
          </a:p>
        </p:txBody>
      </p:sp>
      <p:pic>
        <p:nvPicPr>
          <p:cNvPr id="6" name="Picture 5">
            <a:extLst>
              <a:ext uri="{FF2B5EF4-FFF2-40B4-BE49-F238E27FC236}">
                <a16:creationId xmlns:a16="http://schemas.microsoft.com/office/drawing/2014/main" id="{658D8FF9-096B-4D57-9307-3F1FE6CEFDF6}"/>
              </a:ext>
            </a:extLst>
          </p:cNvPr>
          <p:cNvPicPr>
            <a:picLocks/>
          </p:cNvPicPr>
          <p:nvPr/>
        </p:nvPicPr>
        <p:blipFill>
          <a:blip r:embed="rId2"/>
          <a:stretch>
            <a:fillRect/>
          </a:stretch>
        </p:blipFill>
        <p:spPr>
          <a:xfrm>
            <a:off x="1236000" y="413635"/>
            <a:ext cx="9720000" cy="5760000"/>
          </a:xfrm>
          <a:prstGeom prst="rect">
            <a:avLst/>
          </a:prstGeom>
        </p:spPr>
      </p:pic>
    </p:spTree>
    <p:extLst>
      <p:ext uri="{BB962C8B-B14F-4D97-AF65-F5344CB8AC3E}">
        <p14:creationId xmlns:p14="http://schemas.microsoft.com/office/powerpoint/2010/main" val="3191426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C041CC-9557-4108-8F19-F6E3E8E336E7}"/>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D253D912-1F5B-4BF7-B421-B5402B5EF260}"/>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B41D4B7C-9217-4B7B-85F0-8F76788BEAC8}"/>
              </a:ext>
            </a:extLst>
          </p:cNvPr>
          <p:cNvSpPr>
            <a:spLocks noGrp="1"/>
          </p:cNvSpPr>
          <p:nvPr>
            <p:ph type="sldNum" sz="quarter" idx="12"/>
          </p:nvPr>
        </p:nvSpPr>
        <p:spPr/>
        <p:txBody>
          <a:bodyPr/>
          <a:lstStyle/>
          <a:p>
            <a:fld id="{4B074150-7C6E-4884-9232-ED97070B04C4}" type="slidenum">
              <a:rPr lang="en-IN" smtClean="0"/>
              <a:t>19</a:t>
            </a:fld>
            <a:endParaRPr lang="en-IN"/>
          </a:p>
        </p:txBody>
      </p:sp>
      <p:pic>
        <p:nvPicPr>
          <p:cNvPr id="8" name="Picture 7">
            <a:extLst>
              <a:ext uri="{FF2B5EF4-FFF2-40B4-BE49-F238E27FC236}">
                <a16:creationId xmlns:a16="http://schemas.microsoft.com/office/drawing/2014/main" id="{47FA3717-1773-468F-A29E-D5B935E3A6A3}"/>
              </a:ext>
            </a:extLst>
          </p:cNvPr>
          <p:cNvPicPr>
            <a:picLocks noChangeAspect="1"/>
          </p:cNvPicPr>
          <p:nvPr/>
        </p:nvPicPr>
        <p:blipFill>
          <a:blip r:embed="rId2"/>
          <a:stretch>
            <a:fillRect/>
          </a:stretch>
        </p:blipFill>
        <p:spPr>
          <a:xfrm>
            <a:off x="1507935" y="136525"/>
            <a:ext cx="9720000" cy="6275203"/>
          </a:xfrm>
          <a:prstGeom prst="rect">
            <a:avLst/>
          </a:prstGeom>
        </p:spPr>
      </p:pic>
    </p:spTree>
    <p:extLst>
      <p:ext uri="{BB962C8B-B14F-4D97-AF65-F5344CB8AC3E}">
        <p14:creationId xmlns:p14="http://schemas.microsoft.com/office/powerpoint/2010/main" val="376978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5343-8271-41BA-ABCD-F813B251AE85}"/>
              </a:ext>
            </a:extLst>
          </p:cNvPr>
          <p:cNvSpPr>
            <a:spLocks noGrp="1"/>
          </p:cNvSpPr>
          <p:nvPr>
            <p:ph type="title"/>
          </p:nvPr>
        </p:nvSpPr>
        <p:spPr>
          <a:xfrm>
            <a:off x="838200" y="365125"/>
            <a:ext cx="10515600" cy="1325563"/>
          </a:xfrm>
        </p:spPr>
        <p:txBody>
          <a:bodyPr/>
          <a:lstStyle/>
          <a:p>
            <a:r>
              <a:rPr lang="en-IN" dirty="0"/>
              <a:t>Outline</a:t>
            </a:r>
          </a:p>
        </p:txBody>
      </p:sp>
      <p:sp>
        <p:nvSpPr>
          <p:cNvPr id="3" name="Content Placeholder 2">
            <a:extLst>
              <a:ext uri="{FF2B5EF4-FFF2-40B4-BE49-F238E27FC236}">
                <a16:creationId xmlns:a16="http://schemas.microsoft.com/office/drawing/2014/main" id="{0452D77E-15A1-45E3-8E04-7120D21DF6F9}"/>
              </a:ext>
            </a:extLst>
          </p:cNvPr>
          <p:cNvSpPr>
            <a:spLocks noGrp="1"/>
          </p:cNvSpPr>
          <p:nvPr>
            <p:ph idx="1"/>
          </p:nvPr>
        </p:nvSpPr>
        <p:spPr/>
        <p:txBody>
          <a:bodyPr/>
          <a:lstStyle/>
          <a:p>
            <a:r>
              <a:rPr lang="en-US" sz="2800" b="0" i="0" u="none" strike="noStrike" baseline="0" dirty="0">
                <a:solidFill>
                  <a:srgbClr val="000000"/>
                </a:solidFill>
                <a:latin typeface="Times New Roman" panose="02020603050405020304" pitchFamily="18" charset="0"/>
                <a:cs typeface="Times New Roman" panose="02020603050405020304" pitchFamily="18" charset="0"/>
              </a:rPr>
              <a:t>The main components of a Computer, </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Historical Development: First through Fourth Generation Computers,</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Moore’s Law, </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The Von Neumann and Non-Von Neumann Model,</a:t>
            </a:r>
          </a:p>
          <a:p>
            <a:r>
              <a:rPr lang="en-US" sz="2800" b="0" i="0" u="none" strike="noStrike" baseline="0" dirty="0">
                <a:solidFill>
                  <a:srgbClr val="000000"/>
                </a:solidFill>
                <a:latin typeface="Times New Roman" panose="02020603050405020304" pitchFamily="18" charset="0"/>
                <a:cs typeface="Times New Roman" panose="02020603050405020304" pitchFamily="18" charset="0"/>
              </a:rPr>
              <a:t>The Evolution of the Intel x86 Architecture</a:t>
            </a:r>
            <a:endParaRPr lang="en-IN" dirty="0"/>
          </a:p>
        </p:txBody>
      </p:sp>
      <p:sp>
        <p:nvSpPr>
          <p:cNvPr id="4" name="Date Placeholder 3">
            <a:extLst>
              <a:ext uri="{FF2B5EF4-FFF2-40B4-BE49-F238E27FC236}">
                <a16:creationId xmlns:a16="http://schemas.microsoft.com/office/drawing/2014/main" id="{8CA3F6A7-EF21-4291-AD68-C62C1B7C7C5D}"/>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31A2754C-6F51-4BBF-BA2D-FF7A2042DB42}"/>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B1082CB5-69F5-43E6-B08D-0238A39D0E9F}"/>
              </a:ext>
            </a:extLst>
          </p:cNvPr>
          <p:cNvSpPr>
            <a:spLocks noGrp="1"/>
          </p:cNvSpPr>
          <p:nvPr>
            <p:ph type="sldNum" sz="quarter" idx="12"/>
          </p:nvPr>
        </p:nvSpPr>
        <p:spPr/>
        <p:txBody>
          <a:bodyPr/>
          <a:lstStyle/>
          <a:p>
            <a:fld id="{4B074150-7C6E-4884-9232-ED97070B04C4}" type="slidenum">
              <a:rPr lang="en-IN" smtClean="0"/>
              <a:t>2</a:t>
            </a:fld>
            <a:endParaRPr lang="en-IN"/>
          </a:p>
        </p:txBody>
      </p:sp>
    </p:spTree>
    <p:extLst>
      <p:ext uri="{BB962C8B-B14F-4D97-AF65-F5344CB8AC3E}">
        <p14:creationId xmlns:p14="http://schemas.microsoft.com/office/powerpoint/2010/main" val="2468690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B6986D-E474-493E-A2FF-F0FF4D44B5BC}"/>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62366704-ED44-4AC6-A9F7-43974B1C3CD1}"/>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5B3CDCEC-4644-450C-A642-621806C62F6F}"/>
              </a:ext>
            </a:extLst>
          </p:cNvPr>
          <p:cNvSpPr>
            <a:spLocks noGrp="1"/>
          </p:cNvSpPr>
          <p:nvPr>
            <p:ph type="sldNum" sz="quarter" idx="12"/>
          </p:nvPr>
        </p:nvSpPr>
        <p:spPr/>
        <p:txBody>
          <a:bodyPr/>
          <a:lstStyle/>
          <a:p>
            <a:fld id="{4B074150-7C6E-4884-9232-ED97070B04C4}" type="slidenum">
              <a:rPr lang="en-IN" smtClean="0"/>
              <a:t>20</a:t>
            </a:fld>
            <a:endParaRPr lang="en-IN"/>
          </a:p>
        </p:txBody>
      </p:sp>
      <p:pic>
        <p:nvPicPr>
          <p:cNvPr id="6" name="Picture 5">
            <a:extLst>
              <a:ext uri="{FF2B5EF4-FFF2-40B4-BE49-F238E27FC236}">
                <a16:creationId xmlns:a16="http://schemas.microsoft.com/office/drawing/2014/main" id="{E594E854-6D6B-494D-BC1C-144A55F57367}"/>
              </a:ext>
            </a:extLst>
          </p:cNvPr>
          <p:cNvPicPr>
            <a:picLocks noChangeAspect="1"/>
          </p:cNvPicPr>
          <p:nvPr/>
        </p:nvPicPr>
        <p:blipFill>
          <a:blip r:embed="rId2"/>
          <a:stretch>
            <a:fillRect/>
          </a:stretch>
        </p:blipFill>
        <p:spPr>
          <a:xfrm>
            <a:off x="1236000" y="0"/>
            <a:ext cx="9720000" cy="6195775"/>
          </a:xfrm>
          <a:prstGeom prst="rect">
            <a:avLst/>
          </a:prstGeom>
        </p:spPr>
      </p:pic>
    </p:spTree>
    <p:extLst>
      <p:ext uri="{BB962C8B-B14F-4D97-AF65-F5344CB8AC3E}">
        <p14:creationId xmlns:p14="http://schemas.microsoft.com/office/powerpoint/2010/main" val="1996426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BD851C-5F21-445B-864B-C515877CCF24}"/>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954EEE64-ED81-47F4-A727-65605966FE72}"/>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7505F1D3-7CC3-4DDF-BF90-3ED4A90D276B}"/>
              </a:ext>
            </a:extLst>
          </p:cNvPr>
          <p:cNvSpPr>
            <a:spLocks noGrp="1"/>
          </p:cNvSpPr>
          <p:nvPr>
            <p:ph type="sldNum" sz="quarter" idx="12"/>
          </p:nvPr>
        </p:nvSpPr>
        <p:spPr/>
        <p:txBody>
          <a:bodyPr/>
          <a:lstStyle/>
          <a:p>
            <a:fld id="{4B074150-7C6E-4884-9232-ED97070B04C4}" type="slidenum">
              <a:rPr lang="en-IN" smtClean="0"/>
              <a:t>21</a:t>
            </a:fld>
            <a:endParaRPr lang="en-IN"/>
          </a:p>
        </p:txBody>
      </p:sp>
      <p:pic>
        <p:nvPicPr>
          <p:cNvPr id="6" name="Picture 5">
            <a:extLst>
              <a:ext uri="{FF2B5EF4-FFF2-40B4-BE49-F238E27FC236}">
                <a16:creationId xmlns:a16="http://schemas.microsoft.com/office/drawing/2014/main" id="{8CA9C2E0-2B4A-4CBB-B753-4E203C0DA996}"/>
              </a:ext>
            </a:extLst>
          </p:cNvPr>
          <p:cNvPicPr>
            <a:picLocks noChangeAspect="1"/>
          </p:cNvPicPr>
          <p:nvPr/>
        </p:nvPicPr>
        <p:blipFill>
          <a:blip r:embed="rId2"/>
          <a:stretch>
            <a:fillRect/>
          </a:stretch>
        </p:blipFill>
        <p:spPr>
          <a:xfrm>
            <a:off x="1236000" y="363114"/>
            <a:ext cx="9720000" cy="5788649"/>
          </a:xfrm>
          <a:prstGeom prst="rect">
            <a:avLst/>
          </a:prstGeom>
        </p:spPr>
      </p:pic>
    </p:spTree>
    <p:extLst>
      <p:ext uri="{BB962C8B-B14F-4D97-AF65-F5344CB8AC3E}">
        <p14:creationId xmlns:p14="http://schemas.microsoft.com/office/powerpoint/2010/main" val="929008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23DCCC-2CD8-4C37-AD4F-67777A03EAB5}"/>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493C86B7-ABC1-4342-9463-11DFF27BA61C}"/>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F3183B07-CA4F-429A-9AE7-794A9119B54A}"/>
              </a:ext>
            </a:extLst>
          </p:cNvPr>
          <p:cNvSpPr>
            <a:spLocks noGrp="1"/>
          </p:cNvSpPr>
          <p:nvPr>
            <p:ph type="sldNum" sz="quarter" idx="12"/>
          </p:nvPr>
        </p:nvSpPr>
        <p:spPr/>
        <p:txBody>
          <a:bodyPr/>
          <a:lstStyle/>
          <a:p>
            <a:fld id="{4B074150-7C6E-4884-9232-ED97070B04C4}" type="slidenum">
              <a:rPr lang="en-IN" smtClean="0"/>
              <a:t>22</a:t>
            </a:fld>
            <a:endParaRPr lang="en-IN"/>
          </a:p>
        </p:txBody>
      </p:sp>
      <p:pic>
        <p:nvPicPr>
          <p:cNvPr id="6" name="Picture 5">
            <a:extLst>
              <a:ext uri="{FF2B5EF4-FFF2-40B4-BE49-F238E27FC236}">
                <a16:creationId xmlns:a16="http://schemas.microsoft.com/office/drawing/2014/main" id="{B00D9734-A9AA-4CF0-A2DD-0C44B7CC8E80}"/>
              </a:ext>
            </a:extLst>
          </p:cNvPr>
          <p:cNvPicPr>
            <a:picLocks/>
          </p:cNvPicPr>
          <p:nvPr/>
        </p:nvPicPr>
        <p:blipFill>
          <a:blip r:embed="rId2"/>
          <a:stretch>
            <a:fillRect/>
          </a:stretch>
        </p:blipFill>
        <p:spPr>
          <a:xfrm>
            <a:off x="1236000" y="136525"/>
            <a:ext cx="9720000" cy="5760000"/>
          </a:xfrm>
          <a:prstGeom prst="rect">
            <a:avLst/>
          </a:prstGeom>
        </p:spPr>
      </p:pic>
    </p:spTree>
    <p:extLst>
      <p:ext uri="{BB962C8B-B14F-4D97-AF65-F5344CB8AC3E}">
        <p14:creationId xmlns:p14="http://schemas.microsoft.com/office/powerpoint/2010/main" val="3641748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FDB4C0-5C80-42C3-839F-5221C6CDF036}"/>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6FCF54B9-9E6B-409D-848F-6F059B3A9D0B}"/>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C0052513-1CE3-4225-8B1D-F6C5A187CC5A}"/>
              </a:ext>
            </a:extLst>
          </p:cNvPr>
          <p:cNvSpPr>
            <a:spLocks noGrp="1"/>
          </p:cNvSpPr>
          <p:nvPr>
            <p:ph type="sldNum" sz="quarter" idx="12"/>
          </p:nvPr>
        </p:nvSpPr>
        <p:spPr/>
        <p:txBody>
          <a:bodyPr/>
          <a:lstStyle/>
          <a:p>
            <a:fld id="{4B074150-7C6E-4884-9232-ED97070B04C4}" type="slidenum">
              <a:rPr lang="en-IN" smtClean="0"/>
              <a:t>23</a:t>
            </a:fld>
            <a:endParaRPr lang="en-IN"/>
          </a:p>
        </p:txBody>
      </p:sp>
      <p:pic>
        <p:nvPicPr>
          <p:cNvPr id="6" name="Picture 5">
            <a:extLst>
              <a:ext uri="{FF2B5EF4-FFF2-40B4-BE49-F238E27FC236}">
                <a16:creationId xmlns:a16="http://schemas.microsoft.com/office/drawing/2014/main" id="{1099F3DD-45B7-4AA0-8DF4-376AFFE53DEE}"/>
              </a:ext>
            </a:extLst>
          </p:cNvPr>
          <p:cNvPicPr>
            <a:picLocks/>
          </p:cNvPicPr>
          <p:nvPr/>
        </p:nvPicPr>
        <p:blipFill>
          <a:blip r:embed="rId2"/>
          <a:stretch>
            <a:fillRect/>
          </a:stretch>
        </p:blipFill>
        <p:spPr>
          <a:xfrm>
            <a:off x="1236000" y="354537"/>
            <a:ext cx="9720000" cy="5760000"/>
          </a:xfrm>
          <a:prstGeom prst="rect">
            <a:avLst/>
          </a:prstGeom>
        </p:spPr>
      </p:pic>
    </p:spTree>
    <p:extLst>
      <p:ext uri="{BB962C8B-B14F-4D97-AF65-F5344CB8AC3E}">
        <p14:creationId xmlns:p14="http://schemas.microsoft.com/office/powerpoint/2010/main" val="2551375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6CE32-7932-456D-BCA4-2E24C4B6409C}"/>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EC46C16B-E81B-4A69-93CF-E1592BDBCA6A}"/>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A6E5F090-FAD3-4CEC-94C2-F479F9E684E8}"/>
              </a:ext>
            </a:extLst>
          </p:cNvPr>
          <p:cNvSpPr>
            <a:spLocks noGrp="1"/>
          </p:cNvSpPr>
          <p:nvPr>
            <p:ph type="sldNum" sz="quarter" idx="12"/>
          </p:nvPr>
        </p:nvSpPr>
        <p:spPr/>
        <p:txBody>
          <a:bodyPr/>
          <a:lstStyle/>
          <a:p>
            <a:fld id="{4B074150-7C6E-4884-9232-ED97070B04C4}" type="slidenum">
              <a:rPr lang="en-IN" smtClean="0"/>
              <a:t>24</a:t>
            </a:fld>
            <a:endParaRPr lang="en-IN"/>
          </a:p>
        </p:txBody>
      </p:sp>
      <p:pic>
        <p:nvPicPr>
          <p:cNvPr id="6" name="Picture 5">
            <a:extLst>
              <a:ext uri="{FF2B5EF4-FFF2-40B4-BE49-F238E27FC236}">
                <a16:creationId xmlns:a16="http://schemas.microsoft.com/office/drawing/2014/main" id="{73D9868D-7E03-48C5-BD73-7026AD18816C}"/>
              </a:ext>
            </a:extLst>
          </p:cNvPr>
          <p:cNvPicPr>
            <a:picLocks/>
          </p:cNvPicPr>
          <p:nvPr/>
        </p:nvPicPr>
        <p:blipFill>
          <a:blip r:embed="rId2"/>
          <a:stretch>
            <a:fillRect/>
          </a:stretch>
        </p:blipFill>
        <p:spPr>
          <a:xfrm>
            <a:off x="1236000" y="270021"/>
            <a:ext cx="9720000" cy="5760000"/>
          </a:xfrm>
          <a:prstGeom prst="rect">
            <a:avLst/>
          </a:prstGeom>
        </p:spPr>
      </p:pic>
    </p:spTree>
    <p:extLst>
      <p:ext uri="{BB962C8B-B14F-4D97-AF65-F5344CB8AC3E}">
        <p14:creationId xmlns:p14="http://schemas.microsoft.com/office/powerpoint/2010/main" val="2401150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945623-7917-4D68-B404-8FE93395362D}"/>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CFA4249D-B68B-4F3C-AEA3-9F8CC4D02523}"/>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7A83967F-9251-4803-8031-B17D30AE7AB0}"/>
              </a:ext>
            </a:extLst>
          </p:cNvPr>
          <p:cNvSpPr>
            <a:spLocks noGrp="1"/>
          </p:cNvSpPr>
          <p:nvPr>
            <p:ph type="sldNum" sz="quarter" idx="12"/>
          </p:nvPr>
        </p:nvSpPr>
        <p:spPr/>
        <p:txBody>
          <a:bodyPr/>
          <a:lstStyle/>
          <a:p>
            <a:fld id="{4B074150-7C6E-4884-9232-ED97070B04C4}" type="slidenum">
              <a:rPr lang="en-IN" smtClean="0"/>
              <a:t>25</a:t>
            </a:fld>
            <a:endParaRPr lang="en-IN"/>
          </a:p>
        </p:txBody>
      </p:sp>
      <p:pic>
        <p:nvPicPr>
          <p:cNvPr id="6" name="Picture 5">
            <a:extLst>
              <a:ext uri="{FF2B5EF4-FFF2-40B4-BE49-F238E27FC236}">
                <a16:creationId xmlns:a16="http://schemas.microsoft.com/office/drawing/2014/main" id="{A9A7739E-393E-4DD7-94BD-684EAD846463}"/>
              </a:ext>
            </a:extLst>
          </p:cNvPr>
          <p:cNvPicPr>
            <a:picLocks/>
          </p:cNvPicPr>
          <p:nvPr/>
        </p:nvPicPr>
        <p:blipFill>
          <a:blip r:embed="rId2"/>
          <a:stretch>
            <a:fillRect/>
          </a:stretch>
        </p:blipFill>
        <p:spPr>
          <a:xfrm>
            <a:off x="1236000" y="549000"/>
            <a:ext cx="9720000" cy="5760000"/>
          </a:xfrm>
          <a:prstGeom prst="rect">
            <a:avLst/>
          </a:prstGeom>
        </p:spPr>
      </p:pic>
    </p:spTree>
    <p:extLst>
      <p:ext uri="{BB962C8B-B14F-4D97-AF65-F5344CB8AC3E}">
        <p14:creationId xmlns:p14="http://schemas.microsoft.com/office/powerpoint/2010/main" val="3170166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38295A-E396-4AC2-83BA-421D5F646A7A}"/>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5B38B7CA-31B4-458D-B0DB-09F3559FFF95}"/>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7B306948-76D2-4EA8-A257-282A501C5FEC}"/>
              </a:ext>
            </a:extLst>
          </p:cNvPr>
          <p:cNvSpPr>
            <a:spLocks noGrp="1"/>
          </p:cNvSpPr>
          <p:nvPr>
            <p:ph type="sldNum" sz="quarter" idx="12"/>
          </p:nvPr>
        </p:nvSpPr>
        <p:spPr/>
        <p:txBody>
          <a:bodyPr/>
          <a:lstStyle/>
          <a:p>
            <a:fld id="{4B074150-7C6E-4884-9232-ED97070B04C4}" type="slidenum">
              <a:rPr lang="en-IN" smtClean="0"/>
              <a:t>26</a:t>
            </a:fld>
            <a:endParaRPr lang="en-IN"/>
          </a:p>
        </p:txBody>
      </p:sp>
      <p:pic>
        <p:nvPicPr>
          <p:cNvPr id="6" name="Picture 5">
            <a:extLst>
              <a:ext uri="{FF2B5EF4-FFF2-40B4-BE49-F238E27FC236}">
                <a16:creationId xmlns:a16="http://schemas.microsoft.com/office/drawing/2014/main" id="{6F1D93F6-486C-4824-BC40-A0EBF0212F66}"/>
              </a:ext>
            </a:extLst>
          </p:cNvPr>
          <p:cNvPicPr>
            <a:picLocks noChangeAspect="1"/>
          </p:cNvPicPr>
          <p:nvPr/>
        </p:nvPicPr>
        <p:blipFill>
          <a:blip r:embed="rId2"/>
          <a:stretch>
            <a:fillRect/>
          </a:stretch>
        </p:blipFill>
        <p:spPr>
          <a:xfrm>
            <a:off x="1236000" y="199946"/>
            <a:ext cx="9720000" cy="6212939"/>
          </a:xfrm>
          <a:prstGeom prst="rect">
            <a:avLst/>
          </a:prstGeom>
        </p:spPr>
      </p:pic>
    </p:spTree>
    <p:extLst>
      <p:ext uri="{BB962C8B-B14F-4D97-AF65-F5344CB8AC3E}">
        <p14:creationId xmlns:p14="http://schemas.microsoft.com/office/powerpoint/2010/main" val="4154305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E3D1E-805F-4BA1-8B30-DBE535167E75}"/>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D5F5408F-8EC8-496E-97F1-7EECF0628E4F}"/>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E19F3A2E-853E-4FD9-81BB-01952DBA870F}"/>
              </a:ext>
            </a:extLst>
          </p:cNvPr>
          <p:cNvSpPr>
            <a:spLocks noGrp="1"/>
          </p:cNvSpPr>
          <p:nvPr>
            <p:ph type="sldNum" sz="quarter" idx="12"/>
          </p:nvPr>
        </p:nvSpPr>
        <p:spPr/>
        <p:txBody>
          <a:bodyPr/>
          <a:lstStyle/>
          <a:p>
            <a:fld id="{4B074150-7C6E-4884-9232-ED97070B04C4}" type="slidenum">
              <a:rPr lang="en-IN" smtClean="0"/>
              <a:t>27</a:t>
            </a:fld>
            <a:endParaRPr lang="en-IN"/>
          </a:p>
        </p:txBody>
      </p:sp>
      <p:pic>
        <p:nvPicPr>
          <p:cNvPr id="6" name="Picture 5">
            <a:extLst>
              <a:ext uri="{FF2B5EF4-FFF2-40B4-BE49-F238E27FC236}">
                <a16:creationId xmlns:a16="http://schemas.microsoft.com/office/drawing/2014/main" id="{FF03FB78-27A5-4864-9ED2-2BE961C4AE8F}"/>
              </a:ext>
            </a:extLst>
          </p:cNvPr>
          <p:cNvPicPr>
            <a:picLocks/>
          </p:cNvPicPr>
          <p:nvPr/>
        </p:nvPicPr>
        <p:blipFill>
          <a:blip r:embed="rId2"/>
          <a:stretch>
            <a:fillRect/>
          </a:stretch>
        </p:blipFill>
        <p:spPr>
          <a:xfrm>
            <a:off x="1236000" y="549000"/>
            <a:ext cx="9720000" cy="5760000"/>
          </a:xfrm>
          <a:prstGeom prst="rect">
            <a:avLst/>
          </a:prstGeom>
        </p:spPr>
      </p:pic>
    </p:spTree>
    <p:extLst>
      <p:ext uri="{BB962C8B-B14F-4D97-AF65-F5344CB8AC3E}">
        <p14:creationId xmlns:p14="http://schemas.microsoft.com/office/powerpoint/2010/main" val="3051292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3F7D8B-B8EE-4330-BDC6-7A138623F8E8}"/>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14519EDA-1E13-4C83-AB53-8406946D5F17}"/>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D70164DE-A8B2-4971-A34A-E906D1B5D9F9}"/>
              </a:ext>
            </a:extLst>
          </p:cNvPr>
          <p:cNvSpPr>
            <a:spLocks noGrp="1"/>
          </p:cNvSpPr>
          <p:nvPr>
            <p:ph type="sldNum" sz="quarter" idx="12"/>
          </p:nvPr>
        </p:nvSpPr>
        <p:spPr/>
        <p:txBody>
          <a:bodyPr/>
          <a:lstStyle/>
          <a:p>
            <a:fld id="{4B074150-7C6E-4884-9232-ED97070B04C4}" type="slidenum">
              <a:rPr lang="en-IN" smtClean="0"/>
              <a:t>28</a:t>
            </a:fld>
            <a:endParaRPr lang="en-IN"/>
          </a:p>
        </p:txBody>
      </p:sp>
      <p:pic>
        <p:nvPicPr>
          <p:cNvPr id="6" name="Picture 5">
            <a:extLst>
              <a:ext uri="{FF2B5EF4-FFF2-40B4-BE49-F238E27FC236}">
                <a16:creationId xmlns:a16="http://schemas.microsoft.com/office/drawing/2014/main" id="{ED5A1968-023B-4AF2-9C77-2A01B045DF95}"/>
              </a:ext>
            </a:extLst>
          </p:cNvPr>
          <p:cNvPicPr>
            <a:picLocks/>
          </p:cNvPicPr>
          <p:nvPr/>
        </p:nvPicPr>
        <p:blipFill>
          <a:blip r:embed="rId2"/>
          <a:stretch>
            <a:fillRect/>
          </a:stretch>
        </p:blipFill>
        <p:spPr>
          <a:xfrm>
            <a:off x="1236000" y="331942"/>
            <a:ext cx="9720000" cy="5760000"/>
          </a:xfrm>
          <a:prstGeom prst="rect">
            <a:avLst/>
          </a:prstGeom>
        </p:spPr>
      </p:pic>
    </p:spTree>
    <p:extLst>
      <p:ext uri="{BB962C8B-B14F-4D97-AF65-F5344CB8AC3E}">
        <p14:creationId xmlns:p14="http://schemas.microsoft.com/office/powerpoint/2010/main" val="2613324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045684-14C5-4603-9F4D-C3914F259DA2}"/>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7457EFEA-1451-41D1-9AE5-C406663D51C5}"/>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F3E1FCC2-F8CE-4639-A609-D8523B946102}"/>
              </a:ext>
            </a:extLst>
          </p:cNvPr>
          <p:cNvSpPr>
            <a:spLocks noGrp="1"/>
          </p:cNvSpPr>
          <p:nvPr>
            <p:ph type="sldNum" sz="quarter" idx="12"/>
          </p:nvPr>
        </p:nvSpPr>
        <p:spPr/>
        <p:txBody>
          <a:bodyPr/>
          <a:lstStyle/>
          <a:p>
            <a:fld id="{4B074150-7C6E-4884-9232-ED97070B04C4}" type="slidenum">
              <a:rPr lang="en-IN" smtClean="0"/>
              <a:t>29</a:t>
            </a:fld>
            <a:endParaRPr lang="en-IN"/>
          </a:p>
        </p:txBody>
      </p:sp>
      <p:pic>
        <p:nvPicPr>
          <p:cNvPr id="6" name="Picture 5">
            <a:extLst>
              <a:ext uri="{FF2B5EF4-FFF2-40B4-BE49-F238E27FC236}">
                <a16:creationId xmlns:a16="http://schemas.microsoft.com/office/drawing/2014/main" id="{2170A5CB-C2F4-4FF0-B194-AE9B4519BBA5}"/>
              </a:ext>
            </a:extLst>
          </p:cNvPr>
          <p:cNvPicPr>
            <a:picLocks/>
          </p:cNvPicPr>
          <p:nvPr/>
        </p:nvPicPr>
        <p:blipFill>
          <a:blip r:embed="rId2"/>
          <a:stretch>
            <a:fillRect/>
          </a:stretch>
        </p:blipFill>
        <p:spPr>
          <a:xfrm>
            <a:off x="1236000" y="437691"/>
            <a:ext cx="9720000" cy="5760000"/>
          </a:xfrm>
          <a:prstGeom prst="rect">
            <a:avLst/>
          </a:prstGeom>
        </p:spPr>
      </p:pic>
    </p:spTree>
    <p:extLst>
      <p:ext uri="{BB962C8B-B14F-4D97-AF65-F5344CB8AC3E}">
        <p14:creationId xmlns:p14="http://schemas.microsoft.com/office/powerpoint/2010/main" val="203185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E38ED-1128-4FB8-A0BB-7E69F9820C0A}"/>
              </a:ext>
            </a:extLst>
          </p:cNvPr>
          <p:cNvSpPr>
            <a:spLocks noGrp="1"/>
          </p:cNvSpPr>
          <p:nvPr>
            <p:ph type="title"/>
          </p:nvPr>
        </p:nvSpPr>
        <p:spPr/>
        <p:txBody>
          <a:bodyPr/>
          <a:lstStyle/>
          <a:p>
            <a:r>
              <a:rPr lang="en-US" dirty="0"/>
              <a:t>Difference in Computer Organization and Computer Architecture</a:t>
            </a:r>
            <a:endParaRPr lang="en-IN" dirty="0"/>
          </a:p>
        </p:txBody>
      </p:sp>
      <p:sp>
        <p:nvSpPr>
          <p:cNvPr id="3" name="Content Placeholder 2">
            <a:extLst>
              <a:ext uri="{FF2B5EF4-FFF2-40B4-BE49-F238E27FC236}">
                <a16:creationId xmlns:a16="http://schemas.microsoft.com/office/drawing/2014/main" id="{6122C543-306F-4EE2-987C-AC2A8FD5F1FB}"/>
              </a:ext>
            </a:extLst>
          </p:cNvPr>
          <p:cNvSpPr>
            <a:spLocks noGrp="1"/>
          </p:cNvSpPr>
          <p:nvPr>
            <p:ph idx="1"/>
          </p:nvPr>
        </p:nvSpPr>
        <p:spPr/>
        <p:txBody>
          <a:bodyPr>
            <a:normAutofit lnSpcReduction="10000"/>
          </a:bodyPr>
          <a:lstStyle/>
          <a:p>
            <a:pPr algn="l"/>
            <a:r>
              <a:rPr lang="en-US" sz="2000" b="1" i="0" u="sng" strike="noStrike" baseline="0" dirty="0">
                <a:latin typeface="TimesTen-Bold"/>
              </a:rPr>
              <a:t>Computer Architecture</a:t>
            </a:r>
          </a:p>
          <a:p>
            <a:pPr lvl="1"/>
            <a:r>
              <a:rPr lang="en-US" sz="1600" b="1" i="0" u="none" strike="noStrike" baseline="0" dirty="0">
                <a:latin typeface="TimesTen-Bold"/>
              </a:rPr>
              <a:t>Computer architecture </a:t>
            </a:r>
            <a:r>
              <a:rPr lang="en-US" sz="1600" b="0" i="0" u="none" strike="noStrike" baseline="0" dirty="0">
                <a:latin typeface="TimesTen-Roman"/>
              </a:rPr>
              <a:t>refers to those attributes of a system visible to a programmer or, put another way, those attributes that have a direct impact on the logical </a:t>
            </a:r>
            <a:r>
              <a:rPr lang="en-IN" sz="1600" b="0" i="0" u="none" strike="noStrike" baseline="0" dirty="0">
                <a:latin typeface="TimesTen-Roman"/>
              </a:rPr>
              <a:t>execution of a program.</a:t>
            </a:r>
          </a:p>
          <a:p>
            <a:pPr lvl="1"/>
            <a:r>
              <a:rPr lang="en-IN" sz="1600" b="0" i="0" u="none" strike="noStrike" baseline="0" dirty="0">
                <a:latin typeface="TimesTen-Roman"/>
              </a:rPr>
              <a:t>What?</a:t>
            </a:r>
          </a:p>
          <a:p>
            <a:pPr lvl="1"/>
            <a:r>
              <a:rPr lang="en-IN" sz="1600" b="0" i="0" u="none" strike="noStrike" baseline="0" dirty="0">
                <a:latin typeface="TimesTen-Roman"/>
              </a:rPr>
              <a:t>Designing of Computer</a:t>
            </a:r>
          </a:p>
          <a:p>
            <a:pPr lvl="1"/>
            <a:r>
              <a:rPr lang="en-IN" sz="1600" dirty="0">
                <a:latin typeface="TimesTen-Roman"/>
              </a:rPr>
              <a:t>Designer point of view</a:t>
            </a:r>
          </a:p>
          <a:p>
            <a:pPr lvl="1"/>
            <a:r>
              <a:rPr lang="en-IN" sz="1600" b="0" i="0" u="none" strike="noStrike" baseline="0" dirty="0">
                <a:latin typeface="TimesTen-Roman"/>
              </a:rPr>
              <a:t>Examples of </a:t>
            </a:r>
            <a:r>
              <a:rPr lang="en-US" sz="1600" dirty="0">
                <a:latin typeface="TimesTen-Roman"/>
              </a:rPr>
              <a:t>architectural attributes include the instruction set, the number of bits used to represent various data types (e.g., numbers, characters), I/O mechanisms, and techniques </a:t>
            </a:r>
            <a:r>
              <a:rPr lang="en-IN" sz="1600" dirty="0">
                <a:latin typeface="TimesTen-Roman"/>
              </a:rPr>
              <a:t>for addressing memory.</a:t>
            </a:r>
          </a:p>
          <a:p>
            <a:pPr algn="l"/>
            <a:r>
              <a:rPr lang="en-US" sz="2000" b="1" i="0" u="sng" strike="noStrike" baseline="0" dirty="0">
                <a:latin typeface="TimesTen-Bold"/>
              </a:rPr>
              <a:t>Computer Organization</a:t>
            </a:r>
          </a:p>
          <a:p>
            <a:pPr lvl="1"/>
            <a:r>
              <a:rPr lang="en-US" sz="1600" b="1" i="0" u="none" strike="noStrike" baseline="0" dirty="0">
                <a:latin typeface="TimesTen-Bold"/>
              </a:rPr>
              <a:t>Computer organization </a:t>
            </a:r>
            <a:r>
              <a:rPr lang="en-US" sz="1600" b="0" i="0" u="none" strike="noStrike" baseline="0" dirty="0">
                <a:latin typeface="TimesTen-Roman"/>
              </a:rPr>
              <a:t>refers to the operational units </a:t>
            </a:r>
            <a:r>
              <a:rPr lang="en-US" sz="1600" dirty="0">
                <a:latin typeface="TimesTen-Roman"/>
              </a:rPr>
              <a:t>and their interconnections that realize the architectural specifications.</a:t>
            </a:r>
            <a:endParaRPr lang="en-IN" sz="1600" dirty="0">
              <a:latin typeface="TimesTen-Roman"/>
            </a:endParaRPr>
          </a:p>
          <a:p>
            <a:pPr lvl="1"/>
            <a:r>
              <a:rPr lang="en-IN" sz="1600" b="0" i="0" u="none" strike="noStrike" baseline="0" dirty="0">
                <a:latin typeface="TimesTen-Roman"/>
              </a:rPr>
              <a:t>H</a:t>
            </a:r>
            <a:r>
              <a:rPr lang="en-IN" sz="1600" dirty="0">
                <a:latin typeface="TimesTen-Roman"/>
              </a:rPr>
              <a:t>ow?</a:t>
            </a:r>
          </a:p>
          <a:p>
            <a:pPr lvl="1"/>
            <a:r>
              <a:rPr lang="en-IN" sz="1600" b="0" i="0" u="none" strike="noStrike" baseline="0" dirty="0">
                <a:latin typeface="TimesTen-Roman"/>
              </a:rPr>
              <a:t>Logic and Circuits</a:t>
            </a:r>
          </a:p>
          <a:p>
            <a:pPr lvl="1"/>
            <a:r>
              <a:rPr lang="en-IN" sz="1600" dirty="0">
                <a:latin typeface="TimesTen-Roman"/>
              </a:rPr>
              <a:t>Programmer point of view</a:t>
            </a:r>
            <a:endParaRPr lang="en-IN" sz="1600" b="0" i="0" u="none" strike="noStrike" baseline="0" dirty="0">
              <a:latin typeface="TimesTen-Roman"/>
            </a:endParaRPr>
          </a:p>
          <a:p>
            <a:pPr lvl="1"/>
            <a:r>
              <a:rPr lang="en-US" sz="1600" b="0" i="0" u="none" strike="noStrike" baseline="0" dirty="0">
                <a:latin typeface="TimesTen-Roman"/>
              </a:rPr>
              <a:t>Ex. Organizational attributes include those hardware details transparent to the programmer, such as control signals; interfaces between the computer and peripherals; and the memory technology used.</a:t>
            </a:r>
            <a:endParaRPr lang="en-IN" sz="1600" b="0" i="0" u="none" strike="noStrike" baseline="0" dirty="0">
              <a:latin typeface="TimesTen-Roman"/>
            </a:endParaRPr>
          </a:p>
          <a:p>
            <a:pPr algn="l"/>
            <a:endParaRPr lang="en-IN" sz="3200" dirty="0"/>
          </a:p>
        </p:txBody>
      </p:sp>
      <p:sp>
        <p:nvSpPr>
          <p:cNvPr id="4" name="Date Placeholder 3">
            <a:extLst>
              <a:ext uri="{FF2B5EF4-FFF2-40B4-BE49-F238E27FC236}">
                <a16:creationId xmlns:a16="http://schemas.microsoft.com/office/drawing/2014/main" id="{83C628E6-CF27-445A-BBB0-859430792FEB}"/>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9061ADFC-E3E1-4A4C-927E-1855CBA3DBD2}"/>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C8D62A52-8FEB-45BD-BF66-DB6B7330A417}"/>
              </a:ext>
            </a:extLst>
          </p:cNvPr>
          <p:cNvSpPr>
            <a:spLocks noGrp="1"/>
          </p:cNvSpPr>
          <p:nvPr>
            <p:ph type="sldNum" sz="quarter" idx="12"/>
          </p:nvPr>
        </p:nvSpPr>
        <p:spPr/>
        <p:txBody>
          <a:bodyPr/>
          <a:lstStyle/>
          <a:p>
            <a:fld id="{4B074150-7C6E-4884-9232-ED97070B04C4}" type="slidenum">
              <a:rPr lang="en-IN" smtClean="0"/>
              <a:t>3</a:t>
            </a:fld>
            <a:endParaRPr lang="en-IN"/>
          </a:p>
        </p:txBody>
      </p:sp>
    </p:spTree>
    <p:extLst>
      <p:ext uri="{BB962C8B-B14F-4D97-AF65-F5344CB8AC3E}">
        <p14:creationId xmlns:p14="http://schemas.microsoft.com/office/powerpoint/2010/main" val="1582592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8DDDBD-9AFD-4E3E-AB8B-BECF20C95257}"/>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48C9A331-3CB4-4847-B392-C4519B662D41}"/>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DF452F57-C240-4705-9B29-B6752D5F8316}"/>
              </a:ext>
            </a:extLst>
          </p:cNvPr>
          <p:cNvSpPr>
            <a:spLocks noGrp="1"/>
          </p:cNvSpPr>
          <p:nvPr>
            <p:ph type="sldNum" sz="quarter" idx="12"/>
          </p:nvPr>
        </p:nvSpPr>
        <p:spPr/>
        <p:txBody>
          <a:bodyPr/>
          <a:lstStyle/>
          <a:p>
            <a:fld id="{4B074150-7C6E-4884-9232-ED97070B04C4}" type="slidenum">
              <a:rPr lang="en-IN" smtClean="0"/>
              <a:t>30</a:t>
            </a:fld>
            <a:endParaRPr lang="en-IN"/>
          </a:p>
        </p:txBody>
      </p:sp>
      <p:pic>
        <p:nvPicPr>
          <p:cNvPr id="6" name="Picture 5">
            <a:extLst>
              <a:ext uri="{FF2B5EF4-FFF2-40B4-BE49-F238E27FC236}">
                <a16:creationId xmlns:a16="http://schemas.microsoft.com/office/drawing/2014/main" id="{B24C397A-5981-4257-98A3-3C3DC1724639}"/>
              </a:ext>
            </a:extLst>
          </p:cNvPr>
          <p:cNvPicPr>
            <a:picLocks/>
          </p:cNvPicPr>
          <p:nvPr/>
        </p:nvPicPr>
        <p:blipFill>
          <a:blip r:embed="rId2"/>
          <a:stretch>
            <a:fillRect/>
          </a:stretch>
        </p:blipFill>
        <p:spPr>
          <a:xfrm>
            <a:off x="1236000" y="380580"/>
            <a:ext cx="9720000" cy="5760000"/>
          </a:xfrm>
          <a:prstGeom prst="rect">
            <a:avLst/>
          </a:prstGeom>
        </p:spPr>
      </p:pic>
    </p:spTree>
    <p:extLst>
      <p:ext uri="{BB962C8B-B14F-4D97-AF65-F5344CB8AC3E}">
        <p14:creationId xmlns:p14="http://schemas.microsoft.com/office/powerpoint/2010/main" val="486303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6303CA-BE42-47D4-8BF3-9EB95624A5DD}"/>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E2B8C3E4-373D-41BF-914B-C3A77BFAE121}"/>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D42A8CB7-83E7-416B-B36D-E1DB6ACC147B}"/>
              </a:ext>
            </a:extLst>
          </p:cNvPr>
          <p:cNvSpPr>
            <a:spLocks noGrp="1"/>
          </p:cNvSpPr>
          <p:nvPr>
            <p:ph type="sldNum" sz="quarter" idx="12"/>
          </p:nvPr>
        </p:nvSpPr>
        <p:spPr/>
        <p:txBody>
          <a:bodyPr/>
          <a:lstStyle/>
          <a:p>
            <a:fld id="{4B074150-7C6E-4884-9232-ED97070B04C4}" type="slidenum">
              <a:rPr lang="en-IN" smtClean="0"/>
              <a:t>31</a:t>
            </a:fld>
            <a:endParaRPr lang="en-IN"/>
          </a:p>
        </p:txBody>
      </p:sp>
      <p:pic>
        <p:nvPicPr>
          <p:cNvPr id="6" name="Picture 5">
            <a:extLst>
              <a:ext uri="{FF2B5EF4-FFF2-40B4-BE49-F238E27FC236}">
                <a16:creationId xmlns:a16="http://schemas.microsoft.com/office/drawing/2014/main" id="{8C5139C5-408A-4504-A362-305162400B6E}"/>
              </a:ext>
            </a:extLst>
          </p:cNvPr>
          <p:cNvPicPr>
            <a:picLocks/>
          </p:cNvPicPr>
          <p:nvPr/>
        </p:nvPicPr>
        <p:blipFill>
          <a:blip r:embed="rId2"/>
          <a:stretch>
            <a:fillRect/>
          </a:stretch>
        </p:blipFill>
        <p:spPr>
          <a:xfrm>
            <a:off x="1236000" y="136525"/>
            <a:ext cx="9720000" cy="5760000"/>
          </a:xfrm>
          <a:prstGeom prst="rect">
            <a:avLst/>
          </a:prstGeom>
        </p:spPr>
      </p:pic>
    </p:spTree>
    <p:extLst>
      <p:ext uri="{BB962C8B-B14F-4D97-AF65-F5344CB8AC3E}">
        <p14:creationId xmlns:p14="http://schemas.microsoft.com/office/powerpoint/2010/main" val="1011520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317ECC-E493-4069-B850-B5CCFB55E542}"/>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C51797D7-AF02-4AFE-BC63-E416E37E02B4}"/>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621BCD97-9622-4722-A6C2-FD5CF4E29D86}"/>
              </a:ext>
            </a:extLst>
          </p:cNvPr>
          <p:cNvSpPr>
            <a:spLocks noGrp="1"/>
          </p:cNvSpPr>
          <p:nvPr>
            <p:ph type="sldNum" sz="quarter" idx="12"/>
          </p:nvPr>
        </p:nvSpPr>
        <p:spPr/>
        <p:txBody>
          <a:bodyPr/>
          <a:lstStyle/>
          <a:p>
            <a:fld id="{4B074150-7C6E-4884-9232-ED97070B04C4}" type="slidenum">
              <a:rPr lang="en-IN" smtClean="0"/>
              <a:t>32</a:t>
            </a:fld>
            <a:endParaRPr lang="en-IN"/>
          </a:p>
        </p:txBody>
      </p:sp>
      <p:pic>
        <p:nvPicPr>
          <p:cNvPr id="6" name="Picture 5">
            <a:extLst>
              <a:ext uri="{FF2B5EF4-FFF2-40B4-BE49-F238E27FC236}">
                <a16:creationId xmlns:a16="http://schemas.microsoft.com/office/drawing/2014/main" id="{F614D412-D733-4630-97E0-40D349BD6876}"/>
              </a:ext>
            </a:extLst>
          </p:cNvPr>
          <p:cNvPicPr>
            <a:picLocks/>
          </p:cNvPicPr>
          <p:nvPr/>
        </p:nvPicPr>
        <p:blipFill>
          <a:blip r:embed="rId2"/>
          <a:stretch>
            <a:fillRect/>
          </a:stretch>
        </p:blipFill>
        <p:spPr>
          <a:xfrm>
            <a:off x="1236000" y="349201"/>
            <a:ext cx="9720000" cy="5760000"/>
          </a:xfrm>
          <a:prstGeom prst="rect">
            <a:avLst/>
          </a:prstGeom>
        </p:spPr>
      </p:pic>
    </p:spTree>
    <p:extLst>
      <p:ext uri="{BB962C8B-B14F-4D97-AF65-F5344CB8AC3E}">
        <p14:creationId xmlns:p14="http://schemas.microsoft.com/office/powerpoint/2010/main" val="3491358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3220B-EF73-4423-949C-15C818C10849}"/>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8AFD2FC1-FA96-4D1A-8044-71893A02920B}"/>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038B3A88-2266-4117-AC68-CEF884831242}"/>
              </a:ext>
            </a:extLst>
          </p:cNvPr>
          <p:cNvSpPr>
            <a:spLocks noGrp="1"/>
          </p:cNvSpPr>
          <p:nvPr>
            <p:ph type="sldNum" sz="quarter" idx="12"/>
          </p:nvPr>
        </p:nvSpPr>
        <p:spPr/>
        <p:txBody>
          <a:bodyPr/>
          <a:lstStyle/>
          <a:p>
            <a:fld id="{4B074150-7C6E-4884-9232-ED97070B04C4}" type="slidenum">
              <a:rPr lang="en-IN" smtClean="0"/>
              <a:t>33</a:t>
            </a:fld>
            <a:endParaRPr lang="en-IN"/>
          </a:p>
        </p:txBody>
      </p:sp>
      <p:pic>
        <p:nvPicPr>
          <p:cNvPr id="6" name="Picture 5">
            <a:extLst>
              <a:ext uri="{FF2B5EF4-FFF2-40B4-BE49-F238E27FC236}">
                <a16:creationId xmlns:a16="http://schemas.microsoft.com/office/drawing/2014/main" id="{8874E122-6F20-46CF-B2FB-5C845A3FD302}"/>
              </a:ext>
            </a:extLst>
          </p:cNvPr>
          <p:cNvPicPr>
            <a:picLocks/>
          </p:cNvPicPr>
          <p:nvPr/>
        </p:nvPicPr>
        <p:blipFill>
          <a:blip r:embed="rId2"/>
          <a:stretch>
            <a:fillRect/>
          </a:stretch>
        </p:blipFill>
        <p:spPr>
          <a:xfrm>
            <a:off x="1236000" y="405789"/>
            <a:ext cx="9720000" cy="5760000"/>
          </a:xfrm>
          <a:prstGeom prst="rect">
            <a:avLst/>
          </a:prstGeom>
        </p:spPr>
      </p:pic>
    </p:spTree>
    <p:extLst>
      <p:ext uri="{BB962C8B-B14F-4D97-AF65-F5344CB8AC3E}">
        <p14:creationId xmlns:p14="http://schemas.microsoft.com/office/powerpoint/2010/main" val="2237391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4BA665-170C-4BBA-8A04-B232195FF64D}"/>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6D3C40AB-3689-41A5-BEE5-51BFE83E25AB}"/>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31A2CA2D-84DC-4C4C-BFD7-194E63711319}"/>
              </a:ext>
            </a:extLst>
          </p:cNvPr>
          <p:cNvSpPr>
            <a:spLocks noGrp="1"/>
          </p:cNvSpPr>
          <p:nvPr>
            <p:ph type="sldNum" sz="quarter" idx="12"/>
          </p:nvPr>
        </p:nvSpPr>
        <p:spPr/>
        <p:txBody>
          <a:bodyPr/>
          <a:lstStyle/>
          <a:p>
            <a:fld id="{4B074150-7C6E-4884-9232-ED97070B04C4}" type="slidenum">
              <a:rPr lang="en-IN" smtClean="0"/>
              <a:t>34</a:t>
            </a:fld>
            <a:endParaRPr lang="en-IN"/>
          </a:p>
        </p:txBody>
      </p:sp>
      <p:pic>
        <p:nvPicPr>
          <p:cNvPr id="6" name="Picture 5">
            <a:extLst>
              <a:ext uri="{FF2B5EF4-FFF2-40B4-BE49-F238E27FC236}">
                <a16:creationId xmlns:a16="http://schemas.microsoft.com/office/drawing/2014/main" id="{1CC6E6E9-5B53-4244-937C-8AAFDED36718}"/>
              </a:ext>
            </a:extLst>
          </p:cNvPr>
          <p:cNvPicPr>
            <a:picLocks/>
          </p:cNvPicPr>
          <p:nvPr/>
        </p:nvPicPr>
        <p:blipFill>
          <a:blip r:embed="rId2"/>
          <a:stretch>
            <a:fillRect/>
          </a:stretch>
        </p:blipFill>
        <p:spPr>
          <a:xfrm>
            <a:off x="1366545" y="424198"/>
            <a:ext cx="9720000" cy="5760000"/>
          </a:xfrm>
          <a:prstGeom prst="rect">
            <a:avLst/>
          </a:prstGeom>
        </p:spPr>
      </p:pic>
    </p:spTree>
    <p:extLst>
      <p:ext uri="{BB962C8B-B14F-4D97-AF65-F5344CB8AC3E}">
        <p14:creationId xmlns:p14="http://schemas.microsoft.com/office/powerpoint/2010/main" val="4066139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12D31-FC48-49D0-AC6F-CB32B030202F}"/>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4A540C8A-137E-4293-B42D-3158C17C85D2}"/>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3951C0E8-6771-4776-873E-946A8569924D}"/>
              </a:ext>
            </a:extLst>
          </p:cNvPr>
          <p:cNvSpPr>
            <a:spLocks noGrp="1"/>
          </p:cNvSpPr>
          <p:nvPr>
            <p:ph type="sldNum" sz="quarter" idx="12"/>
          </p:nvPr>
        </p:nvSpPr>
        <p:spPr/>
        <p:txBody>
          <a:bodyPr/>
          <a:lstStyle/>
          <a:p>
            <a:fld id="{4B074150-7C6E-4884-9232-ED97070B04C4}" type="slidenum">
              <a:rPr lang="en-IN" smtClean="0"/>
              <a:t>35</a:t>
            </a:fld>
            <a:endParaRPr lang="en-IN"/>
          </a:p>
        </p:txBody>
      </p:sp>
      <p:pic>
        <p:nvPicPr>
          <p:cNvPr id="6" name="Picture 5">
            <a:extLst>
              <a:ext uri="{FF2B5EF4-FFF2-40B4-BE49-F238E27FC236}">
                <a16:creationId xmlns:a16="http://schemas.microsoft.com/office/drawing/2014/main" id="{8239F62D-4ACB-42EB-B0B6-01BD014C4B15}"/>
              </a:ext>
            </a:extLst>
          </p:cNvPr>
          <p:cNvPicPr>
            <a:picLocks/>
          </p:cNvPicPr>
          <p:nvPr/>
        </p:nvPicPr>
        <p:blipFill>
          <a:blip r:embed="rId2"/>
          <a:stretch>
            <a:fillRect/>
          </a:stretch>
        </p:blipFill>
        <p:spPr>
          <a:xfrm>
            <a:off x="1236000" y="549000"/>
            <a:ext cx="9720000" cy="5760000"/>
          </a:xfrm>
          <a:prstGeom prst="rect">
            <a:avLst/>
          </a:prstGeom>
        </p:spPr>
      </p:pic>
    </p:spTree>
    <p:extLst>
      <p:ext uri="{BB962C8B-B14F-4D97-AF65-F5344CB8AC3E}">
        <p14:creationId xmlns:p14="http://schemas.microsoft.com/office/powerpoint/2010/main" val="610771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FF256-F4B3-4E78-AD10-FB3647090CC3}"/>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43451762-8CFB-4E79-A249-CDF51ABF33D6}"/>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718C300A-15AE-454C-A64E-ECA6ADC0217F}"/>
              </a:ext>
            </a:extLst>
          </p:cNvPr>
          <p:cNvSpPr>
            <a:spLocks noGrp="1"/>
          </p:cNvSpPr>
          <p:nvPr>
            <p:ph type="sldNum" sz="quarter" idx="12"/>
          </p:nvPr>
        </p:nvSpPr>
        <p:spPr/>
        <p:txBody>
          <a:bodyPr/>
          <a:lstStyle/>
          <a:p>
            <a:fld id="{4B074150-7C6E-4884-9232-ED97070B04C4}" type="slidenum">
              <a:rPr lang="en-IN" smtClean="0"/>
              <a:t>36</a:t>
            </a:fld>
            <a:endParaRPr lang="en-IN"/>
          </a:p>
        </p:txBody>
      </p:sp>
      <p:pic>
        <p:nvPicPr>
          <p:cNvPr id="6" name="Picture 5">
            <a:extLst>
              <a:ext uri="{FF2B5EF4-FFF2-40B4-BE49-F238E27FC236}">
                <a16:creationId xmlns:a16="http://schemas.microsoft.com/office/drawing/2014/main" id="{DCE51438-0D76-45EA-B67B-C6BBBC1BA947}"/>
              </a:ext>
            </a:extLst>
          </p:cNvPr>
          <p:cNvPicPr>
            <a:picLocks/>
          </p:cNvPicPr>
          <p:nvPr/>
        </p:nvPicPr>
        <p:blipFill>
          <a:blip r:embed="rId2"/>
          <a:stretch>
            <a:fillRect/>
          </a:stretch>
        </p:blipFill>
        <p:spPr>
          <a:xfrm>
            <a:off x="1236000" y="549000"/>
            <a:ext cx="9720000" cy="5760000"/>
          </a:xfrm>
          <a:prstGeom prst="rect">
            <a:avLst/>
          </a:prstGeom>
        </p:spPr>
      </p:pic>
    </p:spTree>
    <p:extLst>
      <p:ext uri="{BB962C8B-B14F-4D97-AF65-F5344CB8AC3E}">
        <p14:creationId xmlns:p14="http://schemas.microsoft.com/office/powerpoint/2010/main" val="1877582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2D0E9D-58C7-4ACE-B811-6DAF9F3673C1}"/>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9EDB0BB2-751E-43AE-ABFA-2F0E2D9F19FE}"/>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8249D58E-C74E-444F-B5A0-FFDDAD0FB394}"/>
              </a:ext>
            </a:extLst>
          </p:cNvPr>
          <p:cNvSpPr>
            <a:spLocks noGrp="1"/>
          </p:cNvSpPr>
          <p:nvPr>
            <p:ph type="sldNum" sz="quarter" idx="12"/>
          </p:nvPr>
        </p:nvSpPr>
        <p:spPr/>
        <p:txBody>
          <a:bodyPr/>
          <a:lstStyle/>
          <a:p>
            <a:fld id="{4B074150-7C6E-4884-9232-ED97070B04C4}" type="slidenum">
              <a:rPr lang="en-IN" smtClean="0"/>
              <a:t>37</a:t>
            </a:fld>
            <a:endParaRPr lang="en-IN"/>
          </a:p>
        </p:txBody>
      </p:sp>
      <p:pic>
        <p:nvPicPr>
          <p:cNvPr id="6" name="Picture 5">
            <a:extLst>
              <a:ext uri="{FF2B5EF4-FFF2-40B4-BE49-F238E27FC236}">
                <a16:creationId xmlns:a16="http://schemas.microsoft.com/office/drawing/2014/main" id="{FEE70022-B697-4F71-BC9C-F1DAB4D43C71}"/>
              </a:ext>
            </a:extLst>
          </p:cNvPr>
          <p:cNvPicPr>
            <a:picLocks noChangeAspect="1"/>
          </p:cNvPicPr>
          <p:nvPr/>
        </p:nvPicPr>
        <p:blipFill>
          <a:blip r:embed="rId2"/>
          <a:stretch>
            <a:fillRect/>
          </a:stretch>
        </p:blipFill>
        <p:spPr>
          <a:xfrm>
            <a:off x="1063545" y="498890"/>
            <a:ext cx="9720000" cy="5857460"/>
          </a:xfrm>
          <a:prstGeom prst="rect">
            <a:avLst/>
          </a:prstGeom>
        </p:spPr>
      </p:pic>
    </p:spTree>
    <p:extLst>
      <p:ext uri="{BB962C8B-B14F-4D97-AF65-F5344CB8AC3E}">
        <p14:creationId xmlns:p14="http://schemas.microsoft.com/office/powerpoint/2010/main" val="4048205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88919C-A1B0-4AFD-A06E-A76141E2CF10}"/>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C5578631-999F-4680-9936-8F809DA25D6E}"/>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0484E722-12EB-4C27-AC41-37B755257BA9}"/>
              </a:ext>
            </a:extLst>
          </p:cNvPr>
          <p:cNvSpPr>
            <a:spLocks noGrp="1"/>
          </p:cNvSpPr>
          <p:nvPr>
            <p:ph type="sldNum" sz="quarter" idx="12"/>
          </p:nvPr>
        </p:nvSpPr>
        <p:spPr/>
        <p:txBody>
          <a:bodyPr/>
          <a:lstStyle/>
          <a:p>
            <a:fld id="{4B074150-7C6E-4884-9232-ED97070B04C4}" type="slidenum">
              <a:rPr lang="en-IN" smtClean="0"/>
              <a:t>38</a:t>
            </a:fld>
            <a:endParaRPr lang="en-IN"/>
          </a:p>
        </p:txBody>
      </p:sp>
      <p:pic>
        <p:nvPicPr>
          <p:cNvPr id="6" name="Picture 5">
            <a:extLst>
              <a:ext uri="{FF2B5EF4-FFF2-40B4-BE49-F238E27FC236}">
                <a16:creationId xmlns:a16="http://schemas.microsoft.com/office/drawing/2014/main" id="{12B4FC37-FED1-4F29-8302-230A66B2930A}"/>
              </a:ext>
            </a:extLst>
          </p:cNvPr>
          <p:cNvPicPr>
            <a:picLocks/>
          </p:cNvPicPr>
          <p:nvPr/>
        </p:nvPicPr>
        <p:blipFill>
          <a:blip r:embed="rId2"/>
          <a:stretch>
            <a:fillRect/>
          </a:stretch>
        </p:blipFill>
        <p:spPr>
          <a:xfrm>
            <a:off x="1236000" y="339682"/>
            <a:ext cx="9720000" cy="5760000"/>
          </a:xfrm>
          <a:prstGeom prst="rect">
            <a:avLst/>
          </a:prstGeom>
        </p:spPr>
      </p:pic>
    </p:spTree>
    <p:extLst>
      <p:ext uri="{BB962C8B-B14F-4D97-AF65-F5344CB8AC3E}">
        <p14:creationId xmlns:p14="http://schemas.microsoft.com/office/powerpoint/2010/main" val="1288192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2039ED-D689-455E-BA43-617FEC3DADD1}"/>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7B745D12-87CF-4E72-A5B2-EBE59DCDB87E}"/>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379B981A-D81B-4C4A-B0A4-0FDC7CF21D52}"/>
              </a:ext>
            </a:extLst>
          </p:cNvPr>
          <p:cNvSpPr>
            <a:spLocks noGrp="1"/>
          </p:cNvSpPr>
          <p:nvPr>
            <p:ph type="sldNum" sz="quarter" idx="12"/>
          </p:nvPr>
        </p:nvSpPr>
        <p:spPr/>
        <p:txBody>
          <a:bodyPr/>
          <a:lstStyle/>
          <a:p>
            <a:fld id="{4B074150-7C6E-4884-9232-ED97070B04C4}" type="slidenum">
              <a:rPr lang="en-IN" smtClean="0"/>
              <a:t>39</a:t>
            </a:fld>
            <a:endParaRPr lang="en-IN"/>
          </a:p>
        </p:txBody>
      </p:sp>
      <p:pic>
        <p:nvPicPr>
          <p:cNvPr id="6" name="Picture 5">
            <a:extLst>
              <a:ext uri="{FF2B5EF4-FFF2-40B4-BE49-F238E27FC236}">
                <a16:creationId xmlns:a16="http://schemas.microsoft.com/office/drawing/2014/main" id="{960C1E44-BF4E-45A5-93E1-71D53D9A8429}"/>
              </a:ext>
            </a:extLst>
          </p:cNvPr>
          <p:cNvPicPr>
            <a:picLocks/>
          </p:cNvPicPr>
          <p:nvPr/>
        </p:nvPicPr>
        <p:blipFill>
          <a:blip r:embed="rId2"/>
          <a:stretch>
            <a:fillRect/>
          </a:stretch>
        </p:blipFill>
        <p:spPr>
          <a:xfrm>
            <a:off x="1236000" y="549000"/>
            <a:ext cx="9720000" cy="5760000"/>
          </a:xfrm>
          <a:prstGeom prst="rect">
            <a:avLst/>
          </a:prstGeom>
        </p:spPr>
      </p:pic>
    </p:spTree>
    <p:extLst>
      <p:ext uri="{BB962C8B-B14F-4D97-AF65-F5344CB8AC3E}">
        <p14:creationId xmlns:p14="http://schemas.microsoft.com/office/powerpoint/2010/main" val="454444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9510-09FE-432B-8D4C-56F784AEF301}"/>
              </a:ext>
            </a:extLst>
          </p:cNvPr>
          <p:cNvSpPr>
            <a:spLocks noGrp="1"/>
          </p:cNvSpPr>
          <p:nvPr>
            <p:ph type="title"/>
          </p:nvPr>
        </p:nvSpPr>
        <p:spPr/>
        <p:txBody>
          <a:bodyPr/>
          <a:lstStyle/>
          <a:p>
            <a:r>
              <a:rPr lang="en-IN" dirty="0"/>
              <a:t>The Main Components of Computer</a:t>
            </a:r>
          </a:p>
        </p:txBody>
      </p:sp>
      <p:sp>
        <p:nvSpPr>
          <p:cNvPr id="3" name="Content Placeholder 2">
            <a:extLst>
              <a:ext uri="{FF2B5EF4-FFF2-40B4-BE49-F238E27FC236}">
                <a16:creationId xmlns:a16="http://schemas.microsoft.com/office/drawing/2014/main" id="{DE999081-645B-4304-8D0D-F94174190406}"/>
              </a:ext>
            </a:extLst>
          </p:cNvPr>
          <p:cNvSpPr>
            <a:spLocks noGrp="1"/>
          </p:cNvSpPr>
          <p:nvPr>
            <p:ph idx="1"/>
          </p:nvPr>
        </p:nvSpPr>
        <p:spPr/>
        <p:txBody>
          <a:bodyPr>
            <a:normAutofit lnSpcReduction="10000"/>
          </a:bodyPr>
          <a:lstStyle/>
          <a:p>
            <a:r>
              <a:rPr lang="en-US" sz="4800" dirty="0"/>
              <a:t>What is Computer?</a:t>
            </a:r>
          </a:p>
          <a:p>
            <a:pPr lvl="1"/>
            <a:r>
              <a:rPr lang="en-US" sz="2800" b="0" i="0" u="none" strike="noStrike" baseline="0" dirty="0">
                <a:latin typeface="TimesTen-Roman"/>
              </a:rPr>
              <a:t>A computer is a complex system; contemporary computers contain </a:t>
            </a:r>
            <a:r>
              <a:rPr lang="en-US" sz="2800" dirty="0">
                <a:latin typeface="TimesTen-Roman"/>
              </a:rPr>
              <a:t>millions of elementary </a:t>
            </a:r>
            <a:r>
              <a:rPr lang="en-IN" sz="2800" dirty="0">
                <a:latin typeface="TimesTen-Roman"/>
              </a:rPr>
              <a:t>electronic components.</a:t>
            </a:r>
          </a:p>
          <a:p>
            <a:pPr lvl="1"/>
            <a:r>
              <a:rPr lang="en-US" sz="2800" dirty="0">
                <a:latin typeface="TimesTen-Roman"/>
              </a:rPr>
              <a:t>Due to complexity of computer, the key is to recognize the hierarchical nature of most complex systems, including the computer.</a:t>
            </a:r>
          </a:p>
          <a:p>
            <a:pPr lvl="1"/>
            <a:r>
              <a:rPr lang="en-US" sz="2800" dirty="0">
                <a:latin typeface="TimesTen-Roman"/>
              </a:rPr>
              <a:t>the designer is concerned with structure and function:</a:t>
            </a:r>
          </a:p>
          <a:p>
            <a:pPr marL="457200" lvl="1" indent="0">
              <a:buNone/>
            </a:pPr>
            <a:r>
              <a:rPr lang="en-US" sz="2800" dirty="0">
                <a:latin typeface="TimesTen-Roman"/>
              </a:rPr>
              <a:t>	• </a:t>
            </a:r>
            <a:r>
              <a:rPr lang="en-US" sz="2800" b="1" dirty="0">
                <a:latin typeface="TimesTen-Roman"/>
              </a:rPr>
              <a:t>Structure: </a:t>
            </a:r>
            <a:r>
              <a:rPr lang="en-US" sz="2800" dirty="0">
                <a:latin typeface="TimesTen-Roman"/>
              </a:rPr>
              <a:t>The way in which the components are interrelated</a:t>
            </a:r>
          </a:p>
          <a:p>
            <a:pPr marL="457200" lvl="1" indent="0">
              <a:buNone/>
            </a:pPr>
            <a:r>
              <a:rPr lang="en-US" sz="2800" dirty="0">
                <a:latin typeface="TimesTen-Roman"/>
              </a:rPr>
              <a:t>	• </a:t>
            </a:r>
            <a:r>
              <a:rPr lang="en-US" sz="2800" b="1" dirty="0">
                <a:latin typeface="TimesTen-Roman"/>
              </a:rPr>
              <a:t>Function: </a:t>
            </a:r>
            <a:r>
              <a:rPr lang="en-US" sz="2800" dirty="0">
                <a:latin typeface="TimesTen-Roman"/>
              </a:rPr>
              <a:t>The operation of each individual component as part 	of the structure</a:t>
            </a:r>
            <a:endParaRPr lang="en-IN" sz="2800" dirty="0">
              <a:latin typeface="TimesTen-Roman"/>
            </a:endParaRPr>
          </a:p>
          <a:p>
            <a:pPr lvl="1"/>
            <a:endParaRPr lang="en-IN" sz="2800" dirty="0">
              <a:latin typeface="TimesTen-Roman"/>
            </a:endParaRPr>
          </a:p>
        </p:txBody>
      </p:sp>
      <p:sp>
        <p:nvSpPr>
          <p:cNvPr id="4" name="Date Placeholder 3">
            <a:extLst>
              <a:ext uri="{FF2B5EF4-FFF2-40B4-BE49-F238E27FC236}">
                <a16:creationId xmlns:a16="http://schemas.microsoft.com/office/drawing/2014/main" id="{F641277C-982E-4234-9354-B5CB1982FA7D}"/>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1314D8AF-B408-4FB8-ADB1-02C246D8A238}"/>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ED5746E7-EF73-4E36-82D5-0DB182D2CAFE}"/>
              </a:ext>
            </a:extLst>
          </p:cNvPr>
          <p:cNvSpPr>
            <a:spLocks noGrp="1"/>
          </p:cNvSpPr>
          <p:nvPr>
            <p:ph type="sldNum" sz="quarter" idx="12"/>
          </p:nvPr>
        </p:nvSpPr>
        <p:spPr/>
        <p:txBody>
          <a:bodyPr/>
          <a:lstStyle/>
          <a:p>
            <a:fld id="{4B074150-7C6E-4884-9232-ED97070B04C4}" type="slidenum">
              <a:rPr lang="en-IN" smtClean="0"/>
              <a:t>4</a:t>
            </a:fld>
            <a:endParaRPr lang="en-IN"/>
          </a:p>
        </p:txBody>
      </p:sp>
    </p:spTree>
    <p:extLst>
      <p:ext uri="{BB962C8B-B14F-4D97-AF65-F5344CB8AC3E}">
        <p14:creationId xmlns:p14="http://schemas.microsoft.com/office/powerpoint/2010/main" val="1478548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515FD-12E6-40F2-A9F8-1C53F8419FD5}"/>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C96D4CAA-78FE-4DBA-999C-F98D232B4A46}"/>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27415596-F8A1-4991-9105-8D6BAAE03889}"/>
              </a:ext>
            </a:extLst>
          </p:cNvPr>
          <p:cNvSpPr>
            <a:spLocks noGrp="1"/>
          </p:cNvSpPr>
          <p:nvPr>
            <p:ph type="sldNum" sz="quarter" idx="12"/>
          </p:nvPr>
        </p:nvSpPr>
        <p:spPr/>
        <p:txBody>
          <a:bodyPr/>
          <a:lstStyle/>
          <a:p>
            <a:fld id="{4B074150-7C6E-4884-9232-ED97070B04C4}" type="slidenum">
              <a:rPr lang="en-IN" smtClean="0"/>
              <a:t>40</a:t>
            </a:fld>
            <a:endParaRPr lang="en-IN"/>
          </a:p>
        </p:txBody>
      </p:sp>
      <p:pic>
        <p:nvPicPr>
          <p:cNvPr id="6" name="Picture 5">
            <a:extLst>
              <a:ext uri="{FF2B5EF4-FFF2-40B4-BE49-F238E27FC236}">
                <a16:creationId xmlns:a16="http://schemas.microsoft.com/office/drawing/2014/main" id="{4965CC79-05AD-430C-A3B7-024154351402}"/>
              </a:ext>
            </a:extLst>
          </p:cNvPr>
          <p:cNvPicPr>
            <a:picLocks/>
          </p:cNvPicPr>
          <p:nvPr/>
        </p:nvPicPr>
        <p:blipFill>
          <a:blip r:embed="rId2"/>
          <a:stretch>
            <a:fillRect/>
          </a:stretch>
        </p:blipFill>
        <p:spPr>
          <a:xfrm>
            <a:off x="1496718" y="549000"/>
            <a:ext cx="9720000" cy="5760000"/>
          </a:xfrm>
          <a:prstGeom prst="rect">
            <a:avLst/>
          </a:prstGeom>
        </p:spPr>
      </p:pic>
    </p:spTree>
    <p:extLst>
      <p:ext uri="{BB962C8B-B14F-4D97-AF65-F5344CB8AC3E}">
        <p14:creationId xmlns:p14="http://schemas.microsoft.com/office/powerpoint/2010/main" val="1956334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1FBC43-F269-459F-B3D4-E1758E96F237}"/>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DE4F0807-7615-455C-BD6D-1001FB4C4A3B}"/>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5124FCDB-E2A4-4F68-AD3B-CF7113E84DA9}"/>
              </a:ext>
            </a:extLst>
          </p:cNvPr>
          <p:cNvSpPr>
            <a:spLocks noGrp="1"/>
          </p:cNvSpPr>
          <p:nvPr>
            <p:ph type="sldNum" sz="quarter" idx="12"/>
          </p:nvPr>
        </p:nvSpPr>
        <p:spPr/>
        <p:txBody>
          <a:bodyPr/>
          <a:lstStyle/>
          <a:p>
            <a:fld id="{4B074150-7C6E-4884-9232-ED97070B04C4}" type="slidenum">
              <a:rPr lang="en-IN" smtClean="0"/>
              <a:t>41</a:t>
            </a:fld>
            <a:endParaRPr lang="en-IN"/>
          </a:p>
        </p:txBody>
      </p:sp>
      <p:sp>
        <p:nvSpPr>
          <p:cNvPr id="6" name="TextBox 5">
            <a:extLst>
              <a:ext uri="{FF2B5EF4-FFF2-40B4-BE49-F238E27FC236}">
                <a16:creationId xmlns:a16="http://schemas.microsoft.com/office/drawing/2014/main" id="{E26B56BE-8028-452F-B73F-D2594E26CE2F}"/>
              </a:ext>
            </a:extLst>
          </p:cNvPr>
          <p:cNvSpPr txBox="1"/>
          <p:nvPr/>
        </p:nvSpPr>
        <p:spPr>
          <a:xfrm>
            <a:off x="3047223" y="0"/>
            <a:ext cx="6097554" cy="769441"/>
          </a:xfrm>
          <a:prstGeom prst="rect">
            <a:avLst/>
          </a:prstGeom>
          <a:noFill/>
        </p:spPr>
        <p:txBody>
          <a:bodyPr wrap="square">
            <a:spAutoFit/>
          </a:bodyPr>
          <a:lstStyle/>
          <a:p>
            <a:pPr algn="ctr"/>
            <a:r>
              <a:rPr lang="en-US" sz="4400" b="0" i="0" u="none" strike="noStrike" baseline="0" dirty="0">
                <a:solidFill>
                  <a:srgbClr val="000000"/>
                </a:solidFill>
                <a:latin typeface="Times New Roman" panose="02020603050405020304" pitchFamily="18" charset="0"/>
                <a:cs typeface="Times New Roman" panose="02020603050405020304" pitchFamily="18" charset="0"/>
              </a:rPr>
              <a:t>Moore’s Law</a:t>
            </a:r>
            <a:endParaRPr lang="en-IN" sz="4400" dirty="0"/>
          </a:p>
        </p:txBody>
      </p:sp>
      <p:pic>
        <p:nvPicPr>
          <p:cNvPr id="8" name="Picture 7">
            <a:extLst>
              <a:ext uri="{FF2B5EF4-FFF2-40B4-BE49-F238E27FC236}">
                <a16:creationId xmlns:a16="http://schemas.microsoft.com/office/drawing/2014/main" id="{21887CE7-7D32-4A0C-B7E2-54CB9B6C1B65}"/>
              </a:ext>
            </a:extLst>
          </p:cNvPr>
          <p:cNvPicPr>
            <a:picLocks noChangeAspect="1"/>
          </p:cNvPicPr>
          <p:nvPr/>
        </p:nvPicPr>
        <p:blipFill>
          <a:blip r:embed="rId2"/>
          <a:stretch>
            <a:fillRect/>
          </a:stretch>
        </p:blipFill>
        <p:spPr>
          <a:xfrm>
            <a:off x="6723464" y="1417335"/>
            <a:ext cx="5468536" cy="4291120"/>
          </a:xfrm>
          <a:prstGeom prst="rect">
            <a:avLst/>
          </a:prstGeom>
        </p:spPr>
      </p:pic>
      <p:sp>
        <p:nvSpPr>
          <p:cNvPr id="10" name="TextBox 9">
            <a:extLst>
              <a:ext uri="{FF2B5EF4-FFF2-40B4-BE49-F238E27FC236}">
                <a16:creationId xmlns:a16="http://schemas.microsoft.com/office/drawing/2014/main" id="{6973AC3B-47A6-4B56-9C61-FBA407586411}"/>
              </a:ext>
            </a:extLst>
          </p:cNvPr>
          <p:cNvSpPr txBox="1"/>
          <p:nvPr/>
        </p:nvSpPr>
        <p:spPr>
          <a:xfrm>
            <a:off x="286139" y="1049442"/>
            <a:ext cx="6096000" cy="4524315"/>
          </a:xfrm>
          <a:prstGeom prst="rect">
            <a:avLst/>
          </a:prstGeom>
          <a:noFill/>
        </p:spPr>
        <p:txBody>
          <a:bodyPr wrap="square">
            <a:spAutoFit/>
          </a:bodyPr>
          <a:lstStyle/>
          <a:p>
            <a:pPr marL="285750" indent="-285750" algn="just">
              <a:buFont typeface="Arial" panose="020B0604020202020204" pitchFamily="34" charset="0"/>
              <a:buChar char="•"/>
            </a:pPr>
            <a:r>
              <a:rPr lang="en-US" sz="2400" dirty="0"/>
              <a:t>Figure reflects the famous Moore’s law, which was propounded by Gordon Moore, cofounder of Intel, in 1965 . Moore observed that the number of transistors that could be put on a single chip was doubling every year and correctly predicted that this pace would continue into the near future. To the surprise of many, including Moore, the pace continued year after year and decade after decade. The pace slowed to a doubling every 18 months in the 1970s but has sustained that rate ever since.</a:t>
            </a:r>
            <a:endParaRPr lang="en-IN" sz="2400" dirty="0"/>
          </a:p>
        </p:txBody>
      </p:sp>
    </p:spTree>
    <p:extLst>
      <p:ext uri="{BB962C8B-B14F-4D97-AF65-F5344CB8AC3E}">
        <p14:creationId xmlns:p14="http://schemas.microsoft.com/office/powerpoint/2010/main" val="1629167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AD13F9-242A-4B5A-8FEC-F746AAB4523A}"/>
              </a:ext>
            </a:extLst>
          </p:cNvPr>
          <p:cNvSpPr>
            <a:spLocks noGrp="1"/>
          </p:cNvSpPr>
          <p:nvPr>
            <p:ph type="dt" sz="half" idx="10"/>
          </p:nvPr>
        </p:nvSpPr>
        <p:spPr/>
        <p:txBody>
          <a:bodyPr/>
          <a:lstStyle/>
          <a:p>
            <a:fld id="{74312853-0456-4C66-BC8A-C432845C066C}" type="datetime1">
              <a:rPr lang="en-IN" smtClean="0"/>
              <a:t>05-01-2021</a:t>
            </a:fld>
            <a:endParaRPr lang="en-IN"/>
          </a:p>
        </p:txBody>
      </p:sp>
      <p:sp>
        <p:nvSpPr>
          <p:cNvPr id="3" name="Footer Placeholder 2">
            <a:extLst>
              <a:ext uri="{FF2B5EF4-FFF2-40B4-BE49-F238E27FC236}">
                <a16:creationId xmlns:a16="http://schemas.microsoft.com/office/drawing/2014/main" id="{CAE5EBAA-2149-4789-87D4-3024D6F1F22E}"/>
              </a:ext>
            </a:extLst>
          </p:cNvPr>
          <p:cNvSpPr>
            <a:spLocks noGrp="1"/>
          </p:cNvSpPr>
          <p:nvPr>
            <p:ph type="ftr" sz="quarter" idx="11"/>
          </p:nvPr>
        </p:nvSpPr>
        <p:spPr/>
        <p:txBody>
          <a:bodyPr/>
          <a:lstStyle/>
          <a:p>
            <a:r>
              <a:rPr lang="en-IN"/>
              <a:t>CO                                            TCS 404                                    Unit-I</a:t>
            </a:r>
          </a:p>
        </p:txBody>
      </p:sp>
      <p:sp>
        <p:nvSpPr>
          <p:cNvPr id="4" name="Slide Number Placeholder 3">
            <a:extLst>
              <a:ext uri="{FF2B5EF4-FFF2-40B4-BE49-F238E27FC236}">
                <a16:creationId xmlns:a16="http://schemas.microsoft.com/office/drawing/2014/main" id="{8620E67C-D8F6-47A7-A891-5B8976DFD56A}"/>
              </a:ext>
            </a:extLst>
          </p:cNvPr>
          <p:cNvSpPr>
            <a:spLocks noGrp="1"/>
          </p:cNvSpPr>
          <p:nvPr>
            <p:ph type="sldNum" sz="quarter" idx="12"/>
          </p:nvPr>
        </p:nvSpPr>
        <p:spPr/>
        <p:txBody>
          <a:bodyPr/>
          <a:lstStyle/>
          <a:p>
            <a:fld id="{4B074150-7C6E-4884-9232-ED97070B04C4}" type="slidenum">
              <a:rPr lang="en-IN" smtClean="0"/>
              <a:t>42</a:t>
            </a:fld>
            <a:endParaRPr lang="en-IN"/>
          </a:p>
        </p:txBody>
      </p:sp>
      <p:sp>
        <p:nvSpPr>
          <p:cNvPr id="6" name="TextBox 5">
            <a:extLst>
              <a:ext uri="{FF2B5EF4-FFF2-40B4-BE49-F238E27FC236}">
                <a16:creationId xmlns:a16="http://schemas.microsoft.com/office/drawing/2014/main" id="{F0E31C04-3A57-4618-A960-47E3BCDECA9A}"/>
              </a:ext>
            </a:extLst>
          </p:cNvPr>
          <p:cNvSpPr txBox="1"/>
          <p:nvPr/>
        </p:nvSpPr>
        <p:spPr>
          <a:xfrm>
            <a:off x="213049" y="397353"/>
            <a:ext cx="11765902" cy="5693866"/>
          </a:xfrm>
          <a:prstGeom prst="rect">
            <a:avLst/>
          </a:prstGeom>
          <a:noFill/>
        </p:spPr>
        <p:txBody>
          <a:bodyPr wrap="square">
            <a:spAutoFit/>
          </a:bodyPr>
          <a:lstStyle/>
          <a:p>
            <a:pPr marL="285750" indent="-285750" algn="l">
              <a:buFont typeface="Arial" panose="020B0604020202020204" pitchFamily="34" charset="0"/>
              <a:buChar char="•"/>
            </a:pPr>
            <a:r>
              <a:rPr lang="en-US" sz="2800" b="0" i="0" u="none" strike="noStrike" baseline="0" dirty="0">
                <a:solidFill>
                  <a:srgbClr val="000000"/>
                </a:solidFill>
                <a:latin typeface="TimesTen-Roman"/>
              </a:rPr>
              <a:t>The consequences of Moore’s law are profound:</a:t>
            </a:r>
          </a:p>
          <a:p>
            <a:pPr marL="342900" indent="-342900" algn="l">
              <a:buAutoNum type="arabicPeriod"/>
            </a:pPr>
            <a:r>
              <a:rPr lang="en-US" sz="2800" b="0" i="0" u="none" strike="noStrike" baseline="0" dirty="0">
                <a:solidFill>
                  <a:srgbClr val="000000"/>
                </a:solidFill>
                <a:latin typeface="TimesTen-Roman"/>
              </a:rPr>
              <a:t>The cost of a chip has remained virtually unchanged during this period of rapid growth in density. This means that the cost of computer logic and memory circuitry has fallen at a dramatic rate.</a:t>
            </a:r>
          </a:p>
          <a:p>
            <a:pPr marL="342900" indent="-342900" algn="l">
              <a:buAutoNum type="arabicPeriod"/>
            </a:pPr>
            <a:r>
              <a:rPr lang="en-US" sz="2800" b="0" i="0" u="none" strike="noStrike" baseline="0" dirty="0">
                <a:solidFill>
                  <a:srgbClr val="000000"/>
                </a:solidFill>
                <a:latin typeface="TimesTen-Roman"/>
              </a:rPr>
              <a:t>Because logic and memory elements are placed closer together on more densely packed chips, the electrical path length is shortened, increasing operating speed.</a:t>
            </a:r>
          </a:p>
          <a:p>
            <a:pPr marL="342900" indent="-342900" algn="l">
              <a:buAutoNum type="arabicPeriod"/>
            </a:pPr>
            <a:r>
              <a:rPr lang="en-US" sz="2800" b="0" i="0" u="none" strike="noStrike" baseline="0" dirty="0">
                <a:solidFill>
                  <a:srgbClr val="000000"/>
                </a:solidFill>
                <a:latin typeface="TimesTen-Roman"/>
              </a:rPr>
              <a:t>The computer becomes smaller, making it more convenient to place in a variety </a:t>
            </a:r>
            <a:r>
              <a:rPr lang="en-IN" sz="2800" b="0" i="0" u="none" strike="noStrike" baseline="0" dirty="0">
                <a:solidFill>
                  <a:srgbClr val="000000"/>
                </a:solidFill>
                <a:latin typeface="TimesTen-Roman"/>
              </a:rPr>
              <a:t>of environments.</a:t>
            </a:r>
          </a:p>
          <a:p>
            <a:pPr marL="342900" indent="-342900" algn="l">
              <a:buAutoNum type="arabicPeriod"/>
            </a:pPr>
            <a:r>
              <a:rPr lang="en-US" sz="2800" b="0" i="0" u="none" strike="noStrike" baseline="0" dirty="0">
                <a:solidFill>
                  <a:srgbClr val="000000"/>
                </a:solidFill>
                <a:latin typeface="TimesTen-Roman"/>
              </a:rPr>
              <a:t>There is a reduction in power and cooling requirements.</a:t>
            </a:r>
          </a:p>
          <a:p>
            <a:pPr marL="342900" indent="-342900" algn="l">
              <a:buAutoNum type="arabicPeriod"/>
            </a:pPr>
            <a:r>
              <a:rPr lang="en-US" sz="2800" b="0" i="0" u="none" strike="noStrike" baseline="0" dirty="0">
                <a:solidFill>
                  <a:srgbClr val="000000"/>
                </a:solidFill>
                <a:latin typeface="TimesTen-Roman"/>
              </a:rPr>
              <a:t>The interconnections on the integrated circuit are much more reliable than solder connections. With more circuitry on each chip, there are fewer interchip </a:t>
            </a:r>
            <a:r>
              <a:rPr lang="en-IN" sz="2800" b="0" i="0" u="none" strike="noStrike" baseline="0" dirty="0">
                <a:solidFill>
                  <a:srgbClr val="000000"/>
                </a:solidFill>
                <a:latin typeface="TimesTen-Roman"/>
              </a:rPr>
              <a:t>connections.</a:t>
            </a:r>
            <a:endParaRPr lang="en-IN" sz="2800" dirty="0"/>
          </a:p>
        </p:txBody>
      </p:sp>
    </p:spTree>
    <p:extLst>
      <p:ext uri="{BB962C8B-B14F-4D97-AF65-F5344CB8AC3E}">
        <p14:creationId xmlns:p14="http://schemas.microsoft.com/office/powerpoint/2010/main" val="3239276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955FD-3C4F-4444-98C0-392384BD0C68}"/>
              </a:ext>
            </a:extLst>
          </p:cNvPr>
          <p:cNvSpPr>
            <a:spLocks noGrp="1"/>
          </p:cNvSpPr>
          <p:nvPr>
            <p:ph type="title"/>
          </p:nvPr>
        </p:nvSpPr>
        <p:spPr/>
        <p:txBody>
          <a:bodyPr/>
          <a:lstStyle/>
          <a:p>
            <a:r>
              <a:rPr lang="en-US" sz="4400" b="0" i="0" u="none" strike="noStrike" baseline="0" dirty="0">
                <a:solidFill>
                  <a:srgbClr val="000000"/>
                </a:solidFill>
                <a:latin typeface="Times New Roman" panose="02020603050405020304" pitchFamily="18" charset="0"/>
                <a:cs typeface="Times New Roman" panose="02020603050405020304" pitchFamily="18" charset="0"/>
              </a:rPr>
              <a:t>The Von Neumann and Non-Von Neumann Model</a:t>
            </a:r>
            <a:endParaRPr lang="en-IN" dirty="0"/>
          </a:p>
        </p:txBody>
      </p:sp>
      <p:sp>
        <p:nvSpPr>
          <p:cNvPr id="3" name="Content Placeholder 2">
            <a:extLst>
              <a:ext uri="{FF2B5EF4-FFF2-40B4-BE49-F238E27FC236}">
                <a16:creationId xmlns:a16="http://schemas.microsoft.com/office/drawing/2014/main" id="{C6151C9E-7CDC-4166-AD56-01D05422FB65}"/>
              </a:ext>
            </a:extLst>
          </p:cNvPr>
          <p:cNvSpPr>
            <a:spLocks noGrp="1"/>
          </p:cNvSpPr>
          <p:nvPr>
            <p:ph idx="1"/>
          </p:nvPr>
        </p:nvSpPr>
        <p:spPr/>
        <p:txBody>
          <a:bodyPr>
            <a:normAutofit fontScale="92500" lnSpcReduction="20000"/>
          </a:bodyPr>
          <a:lstStyle/>
          <a:p>
            <a:pPr algn="just"/>
            <a:r>
              <a:rPr lang="en-US" dirty="0"/>
              <a:t>John W. Mauchly and J. Presper Eckert conceived of an easier way to change the behavior of their calculating machine. They reckoned that memory devices, in the form of mercury delay lines, could provide a way to store program instructions. This would forever end the tedium of rewiring the system each time it had a new problem to solve, or an old one to debug. Mauchly and Eckert documented their idea, proposing it as the foundation for their next computer, the EDVAC.</a:t>
            </a:r>
          </a:p>
          <a:p>
            <a:pPr algn="just"/>
            <a:r>
              <a:rPr lang="en-US" dirty="0"/>
              <a:t>One of these people was a famous Hungarian mathematician named John von Neumann (pronounced von noy-man). After reading Mauchly and Eckert’s proposal for the EDVAC, von Neumann published and publicized the idea. So effective was he in the delivery of this concept that history has credited him with its invention. All stored-program computers have come to be known as von Neumann systems using the von Neumann architecture.</a:t>
            </a:r>
            <a:endParaRPr lang="en-IN" dirty="0"/>
          </a:p>
        </p:txBody>
      </p:sp>
      <p:sp>
        <p:nvSpPr>
          <p:cNvPr id="4" name="Date Placeholder 3">
            <a:extLst>
              <a:ext uri="{FF2B5EF4-FFF2-40B4-BE49-F238E27FC236}">
                <a16:creationId xmlns:a16="http://schemas.microsoft.com/office/drawing/2014/main" id="{F59B7388-79F4-49A2-8C92-BAA06362606C}"/>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F23A30F5-ABEB-477B-A542-7FEE3C6D9BC3}"/>
              </a:ext>
            </a:extLst>
          </p:cNvPr>
          <p:cNvSpPr>
            <a:spLocks noGrp="1"/>
          </p:cNvSpPr>
          <p:nvPr>
            <p:ph type="ftr" sz="quarter" idx="11"/>
          </p:nvPr>
        </p:nvSpPr>
        <p:spPr/>
        <p:txBody>
          <a:bodyPr/>
          <a:lstStyle/>
          <a:p>
            <a:r>
              <a:rPr lang="en-IN" dirty="0"/>
              <a:t>CO                                            TCS 404                                    Unit-I</a:t>
            </a:r>
          </a:p>
        </p:txBody>
      </p:sp>
      <p:sp>
        <p:nvSpPr>
          <p:cNvPr id="6" name="Slide Number Placeholder 5">
            <a:extLst>
              <a:ext uri="{FF2B5EF4-FFF2-40B4-BE49-F238E27FC236}">
                <a16:creationId xmlns:a16="http://schemas.microsoft.com/office/drawing/2014/main" id="{E6450B21-B89B-446C-A0E1-659D8CC0F8EE}"/>
              </a:ext>
            </a:extLst>
          </p:cNvPr>
          <p:cNvSpPr>
            <a:spLocks noGrp="1"/>
          </p:cNvSpPr>
          <p:nvPr>
            <p:ph type="sldNum" sz="quarter" idx="12"/>
          </p:nvPr>
        </p:nvSpPr>
        <p:spPr/>
        <p:txBody>
          <a:bodyPr/>
          <a:lstStyle/>
          <a:p>
            <a:fld id="{4B074150-7C6E-4884-9232-ED97070B04C4}" type="slidenum">
              <a:rPr lang="en-IN" smtClean="0"/>
              <a:t>43</a:t>
            </a:fld>
            <a:endParaRPr lang="en-IN"/>
          </a:p>
        </p:txBody>
      </p:sp>
    </p:spTree>
    <p:extLst>
      <p:ext uri="{BB962C8B-B14F-4D97-AF65-F5344CB8AC3E}">
        <p14:creationId xmlns:p14="http://schemas.microsoft.com/office/powerpoint/2010/main" val="2510036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FA26-206D-48C3-8A19-5E1E100F24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CC8F45-91FE-4D87-BE27-8A8449431330}"/>
              </a:ext>
            </a:extLst>
          </p:cNvPr>
          <p:cNvSpPr>
            <a:spLocks noGrp="1"/>
          </p:cNvSpPr>
          <p:nvPr>
            <p:ph idx="1"/>
          </p:nvPr>
        </p:nvSpPr>
        <p:spPr/>
        <p:txBody>
          <a:bodyPr>
            <a:normAutofit/>
          </a:bodyPr>
          <a:lstStyle/>
          <a:p>
            <a:pPr algn="just"/>
            <a:r>
              <a:rPr lang="en-US" sz="2400" b="0" i="0" u="none" strike="noStrike" baseline="0" dirty="0">
                <a:solidFill>
                  <a:srgbClr val="272526"/>
                </a:solidFill>
                <a:latin typeface="Times-Roman"/>
              </a:rPr>
              <a:t>Today’s version of the stored-program machine architecture satisfies at least </a:t>
            </a:r>
            <a:r>
              <a:rPr lang="en-IN" sz="2400" b="0" i="0" u="none" strike="noStrike" baseline="0" dirty="0">
                <a:solidFill>
                  <a:srgbClr val="272526"/>
                </a:solidFill>
                <a:latin typeface="Times-Roman"/>
              </a:rPr>
              <a:t>the following characteristics:</a:t>
            </a:r>
          </a:p>
          <a:p>
            <a:pPr marL="0" indent="0" algn="just">
              <a:buNone/>
            </a:pPr>
            <a:r>
              <a:rPr lang="en-US" sz="2400" b="0" i="0" u="none" strike="noStrike" baseline="0" dirty="0">
                <a:solidFill>
                  <a:srgbClr val="272526"/>
                </a:solidFill>
                <a:latin typeface="Times-Roman"/>
              </a:rPr>
              <a:t>	• Consists of three hardware systems: A </a:t>
            </a:r>
            <a:r>
              <a:rPr lang="en-US" sz="2400" b="0" i="1" u="none" strike="noStrike" baseline="0" dirty="0">
                <a:solidFill>
                  <a:srgbClr val="272526"/>
                </a:solidFill>
                <a:latin typeface="Times-Italic"/>
              </a:rPr>
              <a:t>central processing unit </a:t>
            </a:r>
            <a:r>
              <a:rPr lang="en-US" sz="2400" b="0" i="0" u="none" strike="noStrike" baseline="0" dirty="0">
                <a:solidFill>
                  <a:srgbClr val="272526"/>
                </a:solidFill>
                <a:latin typeface="Times-Roman"/>
              </a:rPr>
              <a:t>(</a:t>
            </a:r>
            <a:r>
              <a:rPr lang="en-US" sz="2400" b="0" i="1" u="none" strike="noStrike" baseline="0" dirty="0">
                <a:solidFill>
                  <a:srgbClr val="272526"/>
                </a:solidFill>
                <a:latin typeface="Times-Italic"/>
              </a:rPr>
              <a:t>CPU</a:t>
            </a:r>
            <a:r>
              <a:rPr lang="en-US" sz="2400" b="0" i="0" u="none" strike="noStrike" baseline="0" dirty="0">
                <a:solidFill>
                  <a:srgbClr val="272526"/>
                </a:solidFill>
                <a:latin typeface="Times-Roman"/>
              </a:rPr>
              <a:t>) with 	a control unit, an </a:t>
            </a:r>
            <a:r>
              <a:rPr lang="en-US" sz="2400" b="0" i="1" u="none" strike="noStrike" baseline="0" dirty="0">
                <a:solidFill>
                  <a:srgbClr val="272526"/>
                </a:solidFill>
                <a:latin typeface="Times-Italic"/>
              </a:rPr>
              <a:t>arithmetic logic unit </a:t>
            </a:r>
            <a:r>
              <a:rPr lang="en-US" sz="2400" b="0" i="0" u="none" strike="noStrike" baseline="0" dirty="0">
                <a:solidFill>
                  <a:srgbClr val="272526"/>
                </a:solidFill>
                <a:latin typeface="Times-Roman"/>
              </a:rPr>
              <a:t>(</a:t>
            </a:r>
            <a:r>
              <a:rPr lang="en-US" sz="2400" b="0" i="1" u="none" strike="noStrike" baseline="0" dirty="0">
                <a:solidFill>
                  <a:srgbClr val="272526"/>
                </a:solidFill>
                <a:latin typeface="Times-Italic"/>
              </a:rPr>
              <a:t>ALU</a:t>
            </a:r>
            <a:r>
              <a:rPr lang="en-US" sz="2400" b="0" i="0" u="none" strike="noStrike" baseline="0" dirty="0">
                <a:solidFill>
                  <a:srgbClr val="272526"/>
                </a:solidFill>
                <a:latin typeface="Times-Roman"/>
              </a:rPr>
              <a:t>), </a:t>
            </a:r>
            <a:r>
              <a:rPr lang="en-US" sz="2400" b="0" i="1" u="none" strike="noStrike" baseline="0" dirty="0">
                <a:solidFill>
                  <a:srgbClr val="272526"/>
                </a:solidFill>
                <a:latin typeface="Times-Italic"/>
              </a:rPr>
              <a:t>registers </a:t>
            </a:r>
            <a:r>
              <a:rPr lang="en-US" sz="2400" b="0" i="0" u="none" strike="noStrike" baseline="0" dirty="0">
                <a:solidFill>
                  <a:srgbClr val="272526"/>
                </a:solidFill>
                <a:latin typeface="Times-Roman"/>
              </a:rPr>
              <a:t>(small storage 	areas), and a program counter; a </a:t>
            </a:r>
            <a:r>
              <a:rPr lang="en-US" sz="2400" b="0" i="1" u="none" strike="noStrike" baseline="0" dirty="0">
                <a:solidFill>
                  <a:srgbClr val="272526"/>
                </a:solidFill>
                <a:latin typeface="Times-Italic"/>
              </a:rPr>
              <a:t>main-memory system, </a:t>
            </a:r>
            <a:r>
              <a:rPr lang="en-US" sz="2400" b="0" i="0" u="none" strike="noStrike" baseline="0" dirty="0">
                <a:solidFill>
                  <a:srgbClr val="272526"/>
                </a:solidFill>
                <a:latin typeface="Times-Roman"/>
              </a:rPr>
              <a:t>which holds 	programs that control the computer’s operation; and an </a:t>
            </a:r>
            <a:r>
              <a:rPr lang="en-US" sz="2400" b="0" i="1" u="none" strike="noStrike" baseline="0" dirty="0">
                <a:solidFill>
                  <a:srgbClr val="272526"/>
                </a:solidFill>
                <a:latin typeface="Times-Italic"/>
              </a:rPr>
              <a:t>I/O system.</a:t>
            </a:r>
          </a:p>
          <a:p>
            <a:pPr marL="0" indent="0" algn="just">
              <a:buNone/>
            </a:pPr>
            <a:r>
              <a:rPr lang="en-US" sz="2400" b="0" i="0" u="none" strike="noStrike" baseline="0" dirty="0">
                <a:solidFill>
                  <a:srgbClr val="272526"/>
                </a:solidFill>
                <a:latin typeface="Times-Roman"/>
              </a:rPr>
              <a:t>	• Capacity to carry out sequential instruction processing</a:t>
            </a:r>
          </a:p>
          <a:p>
            <a:pPr marL="0" indent="0" algn="just">
              <a:buNone/>
            </a:pPr>
            <a:r>
              <a:rPr lang="en-US" sz="2400" b="0" i="0" u="none" strike="noStrike" baseline="0" dirty="0">
                <a:solidFill>
                  <a:srgbClr val="272526"/>
                </a:solidFill>
                <a:latin typeface="Times-Roman"/>
              </a:rPr>
              <a:t>	• Contains a single path, either physically or logically, between the main 	memory system and the control unit of the CPU, forcing alternation of 	instruction and execution cycles. This single path is 	often referred to as the 	</a:t>
            </a:r>
            <a:r>
              <a:rPr lang="en-US" sz="2400" b="0" i="1" u="none" strike="noStrike" baseline="0" dirty="0">
                <a:solidFill>
                  <a:srgbClr val="272526"/>
                </a:solidFill>
                <a:latin typeface="Times-Italic"/>
              </a:rPr>
              <a:t>von Neumann bottleneck</a:t>
            </a:r>
            <a:r>
              <a:rPr lang="en-US" sz="2400" b="0" i="0" u="none" strike="noStrike" baseline="0" dirty="0">
                <a:solidFill>
                  <a:srgbClr val="272526"/>
                </a:solidFill>
                <a:latin typeface="Times-Roman"/>
              </a:rPr>
              <a:t>.</a:t>
            </a:r>
            <a:endParaRPr lang="en-IN" sz="3600" dirty="0"/>
          </a:p>
        </p:txBody>
      </p:sp>
      <p:sp>
        <p:nvSpPr>
          <p:cNvPr id="4" name="Date Placeholder 3">
            <a:extLst>
              <a:ext uri="{FF2B5EF4-FFF2-40B4-BE49-F238E27FC236}">
                <a16:creationId xmlns:a16="http://schemas.microsoft.com/office/drawing/2014/main" id="{94882C76-A96F-4DD1-96B1-B1DCB94F7270}"/>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7BE52534-42BA-4D9D-8266-06358678AB17}"/>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2EE3355C-4EA7-4648-B5B8-D6210D3E9CCB}"/>
              </a:ext>
            </a:extLst>
          </p:cNvPr>
          <p:cNvSpPr>
            <a:spLocks noGrp="1"/>
          </p:cNvSpPr>
          <p:nvPr>
            <p:ph type="sldNum" sz="quarter" idx="12"/>
          </p:nvPr>
        </p:nvSpPr>
        <p:spPr/>
        <p:txBody>
          <a:bodyPr/>
          <a:lstStyle/>
          <a:p>
            <a:fld id="{4B074150-7C6E-4884-9232-ED97070B04C4}" type="slidenum">
              <a:rPr lang="en-IN" smtClean="0"/>
              <a:t>44</a:t>
            </a:fld>
            <a:endParaRPr lang="en-IN"/>
          </a:p>
        </p:txBody>
      </p:sp>
    </p:spTree>
    <p:extLst>
      <p:ext uri="{BB962C8B-B14F-4D97-AF65-F5344CB8AC3E}">
        <p14:creationId xmlns:p14="http://schemas.microsoft.com/office/powerpoint/2010/main" val="365711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B0B152E-0566-4B92-BFA8-F7A890745B9A}"/>
              </a:ext>
            </a:extLst>
          </p:cNvPr>
          <p:cNvPicPr>
            <a:picLocks noGrp="1" noChangeAspect="1"/>
          </p:cNvPicPr>
          <p:nvPr>
            <p:ph idx="1"/>
          </p:nvPr>
        </p:nvPicPr>
        <p:blipFill>
          <a:blip r:embed="rId2"/>
          <a:stretch>
            <a:fillRect/>
          </a:stretch>
        </p:blipFill>
        <p:spPr>
          <a:xfrm>
            <a:off x="7060619" y="365125"/>
            <a:ext cx="4616033" cy="5772611"/>
          </a:xfrm>
        </p:spPr>
      </p:pic>
      <p:sp>
        <p:nvSpPr>
          <p:cNvPr id="4" name="Date Placeholder 3">
            <a:extLst>
              <a:ext uri="{FF2B5EF4-FFF2-40B4-BE49-F238E27FC236}">
                <a16:creationId xmlns:a16="http://schemas.microsoft.com/office/drawing/2014/main" id="{B7902B99-DAE0-4736-A300-B0C70EAF32B3}"/>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253A9684-D33E-4A23-8550-619F85EAB79E}"/>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A4C5FB4D-5CA1-47C1-911D-38E306F47E9D}"/>
              </a:ext>
            </a:extLst>
          </p:cNvPr>
          <p:cNvSpPr>
            <a:spLocks noGrp="1"/>
          </p:cNvSpPr>
          <p:nvPr>
            <p:ph type="sldNum" sz="quarter" idx="12"/>
          </p:nvPr>
        </p:nvSpPr>
        <p:spPr/>
        <p:txBody>
          <a:bodyPr/>
          <a:lstStyle/>
          <a:p>
            <a:fld id="{4B074150-7C6E-4884-9232-ED97070B04C4}" type="slidenum">
              <a:rPr lang="en-IN" smtClean="0"/>
              <a:t>45</a:t>
            </a:fld>
            <a:endParaRPr lang="en-IN"/>
          </a:p>
        </p:txBody>
      </p:sp>
      <p:sp>
        <p:nvSpPr>
          <p:cNvPr id="10" name="TextBox 9">
            <a:extLst>
              <a:ext uri="{FF2B5EF4-FFF2-40B4-BE49-F238E27FC236}">
                <a16:creationId xmlns:a16="http://schemas.microsoft.com/office/drawing/2014/main" id="{30A6A863-CC17-4003-AABF-7DB6E5DEE81D}"/>
              </a:ext>
            </a:extLst>
          </p:cNvPr>
          <p:cNvSpPr txBox="1"/>
          <p:nvPr/>
        </p:nvSpPr>
        <p:spPr>
          <a:xfrm>
            <a:off x="371017" y="1318018"/>
            <a:ext cx="6145160" cy="3693319"/>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solidFill>
                  <a:srgbClr val="272526"/>
                </a:solidFill>
                <a:latin typeface="Times-Roman"/>
              </a:rPr>
              <a:t>Von-Neumann architecture runs programs in what is known as the </a:t>
            </a:r>
            <a:r>
              <a:rPr lang="en-US" sz="1800" b="0" i="1" u="none" strike="noStrike" baseline="0" dirty="0">
                <a:solidFill>
                  <a:srgbClr val="272526"/>
                </a:solidFill>
                <a:latin typeface="Times-Italic"/>
              </a:rPr>
              <a:t>von Neumann execution cycle </a:t>
            </a:r>
            <a:r>
              <a:rPr lang="en-US" sz="1800" b="0" i="0" u="none" strike="noStrike" baseline="0" dirty="0">
                <a:solidFill>
                  <a:srgbClr val="272526"/>
                </a:solidFill>
                <a:latin typeface="Times-Roman"/>
              </a:rPr>
              <a:t>(also called the </a:t>
            </a:r>
            <a:r>
              <a:rPr lang="en-US" sz="1800" b="0" i="1" u="none" strike="noStrike" baseline="0" dirty="0">
                <a:solidFill>
                  <a:srgbClr val="272526"/>
                </a:solidFill>
                <a:latin typeface="Times-Italic"/>
              </a:rPr>
              <a:t>fetch-decode-execute cycle</a:t>
            </a:r>
            <a:r>
              <a:rPr lang="en-US" sz="1800" b="0" i="0" u="none" strike="noStrike" baseline="0" dirty="0">
                <a:solidFill>
                  <a:srgbClr val="272526"/>
                </a:solidFill>
                <a:latin typeface="Times-Roman"/>
              </a:rPr>
              <a:t>), which describes how the machine works. One iteration of the cycle is as follows:</a:t>
            </a:r>
          </a:p>
          <a:p>
            <a:pPr algn="l"/>
            <a:r>
              <a:rPr lang="en-US" sz="1800" b="1" i="0" u="none" strike="noStrike" baseline="0" dirty="0">
                <a:solidFill>
                  <a:srgbClr val="272526"/>
                </a:solidFill>
                <a:latin typeface="Times-Bold"/>
              </a:rPr>
              <a:t>1. </a:t>
            </a:r>
            <a:r>
              <a:rPr lang="en-US" sz="1800" b="0" i="0" u="none" strike="noStrike" baseline="0" dirty="0">
                <a:solidFill>
                  <a:srgbClr val="272526"/>
                </a:solidFill>
                <a:latin typeface="Times-Roman"/>
              </a:rPr>
              <a:t>The control unit fetches the next program instruction from the memory, using the program counter to determine where the instruction is located.</a:t>
            </a:r>
          </a:p>
          <a:p>
            <a:pPr algn="l"/>
            <a:r>
              <a:rPr lang="en-US" sz="1800" b="1" i="0" u="none" strike="noStrike" baseline="0" dirty="0">
                <a:solidFill>
                  <a:srgbClr val="272526"/>
                </a:solidFill>
                <a:latin typeface="Times-Bold"/>
              </a:rPr>
              <a:t>2. </a:t>
            </a:r>
            <a:r>
              <a:rPr lang="en-US" sz="1800" b="0" i="0" u="none" strike="noStrike" baseline="0" dirty="0">
                <a:solidFill>
                  <a:srgbClr val="272526"/>
                </a:solidFill>
                <a:latin typeface="Times-Roman"/>
              </a:rPr>
              <a:t>The instruction is decoded into a language the ALU can understand.</a:t>
            </a:r>
          </a:p>
          <a:p>
            <a:pPr algn="l"/>
            <a:r>
              <a:rPr lang="en-US" sz="1800" b="1" i="0" u="none" strike="noStrike" baseline="0" dirty="0">
                <a:solidFill>
                  <a:srgbClr val="272526"/>
                </a:solidFill>
                <a:latin typeface="Times-Bold"/>
              </a:rPr>
              <a:t>3. </a:t>
            </a:r>
            <a:r>
              <a:rPr lang="en-US" sz="1800" b="0" i="0" u="none" strike="noStrike" baseline="0" dirty="0">
                <a:solidFill>
                  <a:srgbClr val="272526"/>
                </a:solidFill>
                <a:latin typeface="Times-Roman"/>
              </a:rPr>
              <a:t>Any data operands required to execute the instruction are fetched from memory and placed into registers within the CPU.</a:t>
            </a:r>
          </a:p>
          <a:p>
            <a:pPr algn="l"/>
            <a:r>
              <a:rPr lang="en-US" sz="1800" b="1" i="0" u="none" strike="noStrike" baseline="0" dirty="0">
                <a:solidFill>
                  <a:srgbClr val="272526"/>
                </a:solidFill>
                <a:latin typeface="Times-Bold"/>
              </a:rPr>
              <a:t>4. </a:t>
            </a:r>
            <a:r>
              <a:rPr lang="en-US" sz="1800" b="0" i="0" u="none" strike="noStrike" baseline="0" dirty="0">
                <a:solidFill>
                  <a:srgbClr val="272526"/>
                </a:solidFill>
                <a:latin typeface="Times-Roman"/>
              </a:rPr>
              <a:t>The ALU executes the instruction and places the results in registers or memory.</a:t>
            </a:r>
            <a:endParaRPr lang="en-IN" dirty="0"/>
          </a:p>
        </p:txBody>
      </p:sp>
    </p:spTree>
    <p:extLst>
      <p:ext uri="{BB962C8B-B14F-4D97-AF65-F5344CB8AC3E}">
        <p14:creationId xmlns:p14="http://schemas.microsoft.com/office/powerpoint/2010/main" val="404394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3796-43C8-4FB0-98E9-91DAF5B34933}"/>
              </a:ext>
            </a:extLst>
          </p:cNvPr>
          <p:cNvSpPr>
            <a:spLocks noGrp="1"/>
          </p:cNvSpPr>
          <p:nvPr>
            <p:ph type="title"/>
          </p:nvPr>
        </p:nvSpPr>
        <p:spPr>
          <a:xfrm>
            <a:off x="838200" y="136525"/>
            <a:ext cx="10515600" cy="775417"/>
          </a:xfrm>
        </p:spPr>
        <p:txBody>
          <a:bodyPr/>
          <a:lstStyle/>
          <a:p>
            <a:r>
              <a:rPr lang="en-US" dirty="0"/>
              <a:t>Modified Von Neumann Architecture</a:t>
            </a:r>
            <a:endParaRPr lang="en-IN" dirty="0"/>
          </a:p>
        </p:txBody>
      </p:sp>
      <p:sp>
        <p:nvSpPr>
          <p:cNvPr id="3" name="Content Placeholder 2">
            <a:extLst>
              <a:ext uri="{FF2B5EF4-FFF2-40B4-BE49-F238E27FC236}">
                <a16:creationId xmlns:a16="http://schemas.microsoft.com/office/drawing/2014/main" id="{90576059-EBCA-4BB9-8216-69C533F16B27}"/>
              </a:ext>
            </a:extLst>
          </p:cNvPr>
          <p:cNvSpPr>
            <a:spLocks noGrp="1"/>
          </p:cNvSpPr>
          <p:nvPr>
            <p:ph idx="1"/>
          </p:nvPr>
        </p:nvSpPr>
        <p:spPr>
          <a:xfrm>
            <a:off x="297425" y="989882"/>
            <a:ext cx="4707193" cy="5243769"/>
          </a:xfrm>
        </p:spPr>
        <p:txBody>
          <a:bodyPr>
            <a:normAutofit fontScale="92500" lnSpcReduction="10000"/>
          </a:bodyPr>
          <a:lstStyle/>
          <a:p>
            <a:pPr algn="l"/>
            <a:r>
              <a:rPr lang="en-US" sz="2000" b="0" i="0" u="none" strike="noStrike" baseline="0" dirty="0">
                <a:solidFill>
                  <a:srgbClr val="272526"/>
                </a:solidFill>
                <a:latin typeface="Times-Roman"/>
              </a:rPr>
              <a:t>The ideas present in the von Neumann architecture have been extended so that programs and data stored in a slow-to-access storage medium, such as a hard disk, can be copied to a fast-access, volatile storage medium such as RAM prior </a:t>
            </a:r>
            <a:r>
              <a:rPr lang="en-IN" sz="2000" b="0" i="0" u="none" strike="noStrike" baseline="0" dirty="0">
                <a:solidFill>
                  <a:srgbClr val="272526"/>
                </a:solidFill>
                <a:latin typeface="Times-Roman"/>
              </a:rPr>
              <a:t>to execution.</a:t>
            </a:r>
          </a:p>
          <a:p>
            <a:pPr algn="l"/>
            <a:r>
              <a:rPr lang="en-US" sz="2000" b="0" i="0" u="none" strike="noStrike" baseline="0" dirty="0">
                <a:solidFill>
                  <a:srgbClr val="272526"/>
                </a:solidFill>
                <a:latin typeface="Times-Roman"/>
              </a:rPr>
              <a:t>This architecture has also been  streamlined into what is currently called the </a:t>
            </a:r>
            <a:r>
              <a:rPr lang="en-US" sz="2000" b="0" i="1" u="none" strike="noStrike" baseline="0" dirty="0">
                <a:solidFill>
                  <a:srgbClr val="272526"/>
                </a:solidFill>
                <a:latin typeface="Times-Italic"/>
              </a:rPr>
              <a:t>system bus model</a:t>
            </a:r>
            <a:r>
              <a:rPr lang="en-US" sz="2000" b="0" i="0" u="none" strike="noStrike" baseline="0" dirty="0">
                <a:solidFill>
                  <a:srgbClr val="272526"/>
                </a:solidFill>
                <a:latin typeface="Times-Roman"/>
              </a:rPr>
              <a:t>, which is shown in Figure.</a:t>
            </a:r>
          </a:p>
          <a:p>
            <a:pPr lvl="1"/>
            <a:r>
              <a:rPr lang="en-IN" sz="1600" b="0" i="0" u="none" strike="noStrike" baseline="0" dirty="0">
                <a:solidFill>
                  <a:srgbClr val="272526"/>
                </a:solidFill>
                <a:latin typeface="Times-Roman"/>
              </a:rPr>
              <a:t>The data bus moves </a:t>
            </a:r>
            <a:r>
              <a:rPr lang="en-US" sz="2000" b="0" i="0" u="none" strike="noStrike" baseline="0" dirty="0">
                <a:solidFill>
                  <a:srgbClr val="272526"/>
                </a:solidFill>
                <a:latin typeface="Times-Roman"/>
              </a:rPr>
              <a:t>data from main memory to the CPU registers (and vice versa). </a:t>
            </a:r>
          </a:p>
          <a:p>
            <a:pPr lvl="1"/>
            <a:r>
              <a:rPr lang="en-US" sz="2000" b="0" i="0" u="none" strike="noStrike" baseline="0" dirty="0">
                <a:solidFill>
                  <a:srgbClr val="272526"/>
                </a:solidFill>
                <a:latin typeface="Times-Roman"/>
              </a:rPr>
              <a:t>The address bus holds the address of the data that the data bus is currently accessing. </a:t>
            </a:r>
          </a:p>
          <a:p>
            <a:pPr lvl="1"/>
            <a:r>
              <a:rPr lang="en-US" sz="2000" b="0" i="0" u="none" strike="noStrike" baseline="0" dirty="0">
                <a:solidFill>
                  <a:srgbClr val="272526"/>
                </a:solidFill>
                <a:latin typeface="Times-Roman"/>
              </a:rPr>
              <a:t>The control bus carries the necessary control signals that specify how the information transfer </a:t>
            </a:r>
            <a:r>
              <a:rPr lang="en-IN" sz="2000" b="0" i="0" u="none" strike="noStrike" baseline="0" dirty="0">
                <a:solidFill>
                  <a:srgbClr val="272526"/>
                </a:solidFill>
                <a:latin typeface="Times-Roman"/>
              </a:rPr>
              <a:t>is to take place.</a:t>
            </a:r>
            <a:endParaRPr lang="en-IN" sz="2800" dirty="0"/>
          </a:p>
        </p:txBody>
      </p:sp>
      <p:sp>
        <p:nvSpPr>
          <p:cNvPr id="4" name="Date Placeholder 3">
            <a:extLst>
              <a:ext uri="{FF2B5EF4-FFF2-40B4-BE49-F238E27FC236}">
                <a16:creationId xmlns:a16="http://schemas.microsoft.com/office/drawing/2014/main" id="{A4E9133C-FAC5-42B1-A420-FC4E0B4BC70E}"/>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6C6734F0-47F4-477D-A966-7088AF932416}"/>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7E4F7ABB-4A50-4642-9337-3E5EEA54D211}"/>
              </a:ext>
            </a:extLst>
          </p:cNvPr>
          <p:cNvSpPr>
            <a:spLocks noGrp="1"/>
          </p:cNvSpPr>
          <p:nvPr>
            <p:ph type="sldNum" sz="quarter" idx="12"/>
          </p:nvPr>
        </p:nvSpPr>
        <p:spPr/>
        <p:txBody>
          <a:bodyPr/>
          <a:lstStyle/>
          <a:p>
            <a:fld id="{4B074150-7C6E-4884-9232-ED97070B04C4}" type="slidenum">
              <a:rPr lang="en-IN" smtClean="0"/>
              <a:t>46</a:t>
            </a:fld>
            <a:endParaRPr lang="en-IN"/>
          </a:p>
        </p:txBody>
      </p:sp>
      <p:pic>
        <p:nvPicPr>
          <p:cNvPr id="7" name="Content Placeholder 7">
            <a:extLst>
              <a:ext uri="{FF2B5EF4-FFF2-40B4-BE49-F238E27FC236}">
                <a16:creationId xmlns:a16="http://schemas.microsoft.com/office/drawing/2014/main" id="{74316CD4-3187-4811-8226-F8C42A85801D}"/>
              </a:ext>
            </a:extLst>
          </p:cNvPr>
          <p:cNvPicPr>
            <a:picLocks noChangeAspect="1"/>
          </p:cNvPicPr>
          <p:nvPr/>
        </p:nvPicPr>
        <p:blipFill>
          <a:blip r:embed="rId2"/>
          <a:stretch>
            <a:fillRect/>
          </a:stretch>
        </p:blipFill>
        <p:spPr>
          <a:xfrm>
            <a:off x="5093110" y="2269437"/>
            <a:ext cx="6073414" cy="3164732"/>
          </a:xfrm>
          <a:prstGeom prst="rect">
            <a:avLst/>
          </a:prstGeom>
        </p:spPr>
      </p:pic>
    </p:spTree>
    <p:extLst>
      <p:ext uri="{BB962C8B-B14F-4D97-AF65-F5344CB8AC3E}">
        <p14:creationId xmlns:p14="http://schemas.microsoft.com/office/powerpoint/2010/main" val="3455097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4E1798-FCE7-4F50-B0E3-B9C75E1BA693}"/>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dirty="0"/>
              <a:t>Non-Von Neumann Model</a:t>
            </a:r>
          </a:p>
        </p:txBody>
      </p:sp>
      <p:sp>
        <p:nvSpPr>
          <p:cNvPr id="20" name="Rectangle 1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2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AB4F9AA-7DC2-4927-8EA7-E8430140D831}"/>
              </a:ext>
            </a:extLst>
          </p:cNvPr>
          <p:cNvSpPr txBox="1"/>
          <p:nvPr/>
        </p:nvSpPr>
        <p:spPr>
          <a:xfrm>
            <a:off x="5060374" y="365125"/>
            <a:ext cx="6896558" cy="2357707"/>
          </a:xfrm>
          <a:prstGeom prst="rect">
            <a:avLst/>
          </a:prstGeom>
        </p:spPr>
        <p:txBody>
          <a:bodyPr vert="horz" lIns="91440" tIns="45720" rIns="91440" bIns="45720" rtlCol="0" anchor="ctr">
            <a:normAutofit lnSpcReduction="10000"/>
          </a:bodyPr>
          <a:lstStyle/>
          <a:p>
            <a:pPr marL="285750" indent="-228600" algn="just">
              <a:lnSpc>
                <a:spcPct val="90000"/>
              </a:lnSpc>
              <a:spcAft>
                <a:spcPts val="600"/>
              </a:spcAft>
              <a:buFont typeface="Arial" panose="020B0604020202020204" pitchFamily="34" charset="0"/>
              <a:buChar char="•"/>
            </a:pPr>
            <a:r>
              <a:rPr lang="en-US" sz="1600" dirty="0"/>
              <a:t>Other then Von-Neumann architectures</a:t>
            </a:r>
          </a:p>
          <a:p>
            <a:pPr marL="285750" indent="-228600" algn="just">
              <a:lnSpc>
                <a:spcPct val="90000"/>
              </a:lnSpc>
              <a:spcAft>
                <a:spcPts val="600"/>
              </a:spcAft>
              <a:buFont typeface="Arial" panose="020B0604020202020204" pitchFamily="34" charset="0"/>
              <a:buChar char="•"/>
            </a:pPr>
            <a:r>
              <a:rPr lang="en-US" sz="1600" dirty="0"/>
              <a:t>Ex. </a:t>
            </a:r>
            <a:r>
              <a:rPr lang="en-US" sz="1600" b="0" i="0" u="none" strike="noStrike" baseline="0" dirty="0"/>
              <a:t>including neural networks (using ideas from models of the brain as a computing paradigm), genetic algorithms (exploiting ideas from biology and DNA evolution), quantum computation (previously discussed), and parallel computers. Of these, parallel computing is currently the most popular.</a:t>
            </a:r>
          </a:p>
          <a:p>
            <a:pPr marL="285750" indent="-228600" algn="just">
              <a:lnSpc>
                <a:spcPct val="90000"/>
              </a:lnSpc>
              <a:spcAft>
                <a:spcPts val="600"/>
              </a:spcAft>
              <a:buFont typeface="Arial" panose="020B0604020202020204" pitchFamily="34" charset="0"/>
              <a:buChar char="•"/>
            </a:pPr>
            <a:r>
              <a:rPr lang="en-US" sz="1600" dirty="0"/>
              <a:t>Arise Concept of Parallel computing</a:t>
            </a:r>
          </a:p>
          <a:p>
            <a:pPr marL="285750" indent="-228600" algn="just">
              <a:lnSpc>
                <a:spcPct val="90000"/>
              </a:lnSpc>
              <a:spcAft>
                <a:spcPts val="600"/>
              </a:spcAft>
              <a:buFont typeface="Arial" panose="020B0604020202020204" pitchFamily="34" charset="0"/>
              <a:buChar char="•"/>
            </a:pPr>
            <a:r>
              <a:rPr lang="en-US" sz="1600" dirty="0"/>
              <a:t>If a computer isn’t fast enough or powerful enough, instead of trying to develop a faster, more powerful computer, why not simply use multiple computers?</a:t>
            </a:r>
          </a:p>
          <a:p>
            <a:pPr marL="285750" indent="-228600" algn="just">
              <a:lnSpc>
                <a:spcPct val="90000"/>
              </a:lnSpc>
              <a:spcAft>
                <a:spcPts val="600"/>
              </a:spcAft>
              <a:buFont typeface="Arial" panose="020B0604020202020204" pitchFamily="34" charset="0"/>
              <a:buChar char="•"/>
            </a:pPr>
            <a:endParaRPr lang="en-US" sz="1600" dirty="0"/>
          </a:p>
        </p:txBody>
      </p:sp>
      <p:pic>
        <p:nvPicPr>
          <p:cNvPr id="11" name="Picture 10" descr="Diagram&#10;&#10;Description automatically generated">
            <a:extLst>
              <a:ext uri="{FF2B5EF4-FFF2-40B4-BE49-F238E27FC236}">
                <a16:creationId xmlns:a16="http://schemas.microsoft.com/office/drawing/2014/main" id="{C29B63AF-1D8A-4567-9AAF-6982EC3C2BC9}"/>
              </a:ext>
            </a:extLst>
          </p:cNvPr>
          <p:cNvPicPr>
            <a:picLocks noChangeAspect="1"/>
          </p:cNvPicPr>
          <p:nvPr/>
        </p:nvPicPr>
        <p:blipFill>
          <a:blip r:embed="rId2"/>
          <a:stretch>
            <a:fillRect/>
          </a:stretch>
        </p:blipFill>
        <p:spPr>
          <a:xfrm>
            <a:off x="1093560" y="2729397"/>
            <a:ext cx="4409954" cy="3483864"/>
          </a:xfrm>
          <a:prstGeom prst="rect">
            <a:avLst/>
          </a:prstGeom>
        </p:spPr>
      </p:pic>
      <p:pic>
        <p:nvPicPr>
          <p:cNvPr id="10" name="Picture 9" descr="Chart&#10;&#10;Description automatically generated">
            <a:extLst>
              <a:ext uri="{FF2B5EF4-FFF2-40B4-BE49-F238E27FC236}">
                <a16:creationId xmlns:a16="http://schemas.microsoft.com/office/drawing/2014/main" id="{FD1C64A9-00B5-421E-B02E-B3D120AF20AD}"/>
              </a:ext>
            </a:extLst>
          </p:cNvPr>
          <p:cNvPicPr>
            <a:picLocks noChangeAspect="1"/>
          </p:cNvPicPr>
          <p:nvPr/>
        </p:nvPicPr>
        <p:blipFill>
          <a:blip r:embed="rId3"/>
          <a:stretch>
            <a:fillRect/>
          </a:stretch>
        </p:blipFill>
        <p:spPr>
          <a:xfrm>
            <a:off x="6198781" y="2959385"/>
            <a:ext cx="5523082" cy="3023887"/>
          </a:xfrm>
          <a:prstGeom prst="rect">
            <a:avLst/>
          </a:prstGeom>
        </p:spPr>
      </p:pic>
      <p:sp>
        <p:nvSpPr>
          <p:cNvPr id="4" name="Date Placeholder 3">
            <a:extLst>
              <a:ext uri="{FF2B5EF4-FFF2-40B4-BE49-F238E27FC236}">
                <a16:creationId xmlns:a16="http://schemas.microsoft.com/office/drawing/2014/main" id="{DA2ABE78-073A-4DDD-A933-7F488D1CF07C}"/>
              </a:ext>
            </a:extLst>
          </p:cNvPr>
          <p:cNvSpPr>
            <a:spLocks noGrp="1"/>
          </p:cNvSpPr>
          <p:nvPr>
            <p:ph type="dt" sz="half" idx="10"/>
          </p:nvPr>
        </p:nvSpPr>
        <p:spPr>
          <a:xfrm>
            <a:off x="1051560" y="6356350"/>
            <a:ext cx="2529840" cy="365125"/>
          </a:xfrm>
        </p:spPr>
        <p:txBody>
          <a:bodyPr vert="horz" lIns="91440" tIns="45720" rIns="91440" bIns="45720" rtlCol="0" anchor="ctr">
            <a:normAutofit/>
          </a:bodyPr>
          <a:lstStyle/>
          <a:p>
            <a:pPr>
              <a:spcAft>
                <a:spcPts val="600"/>
              </a:spcAft>
            </a:pPr>
            <a:fld id="{53FB7DCB-F54B-471B-8E5A-AD9CCFD7CD38}" type="datetime1">
              <a:rPr lang="en-US">
                <a:solidFill>
                  <a:schemeClr val="tx1">
                    <a:lumMod val="50000"/>
                    <a:lumOff val="50000"/>
                  </a:schemeClr>
                </a:solidFill>
              </a:rPr>
              <a:pPr>
                <a:spcAft>
                  <a:spcPts val="600"/>
                </a:spcAft>
              </a:pPr>
              <a:t>1/5/2021</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B577570D-FA06-41BE-9037-19D916461A3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CO                                            TCS 404                                    Unit-I</a:t>
            </a:r>
          </a:p>
        </p:txBody>
      </p:sp>
      <p:sp>
        <p:nvSpPr>
          <p:cNvPr id="6" name="Slide Number Placeholder 5">
            <a:extLst>
              <a:ext uri="{FF2B5EF4-FFF2-40B4-BE49-F238E27FC236}">
                <a16:creationId xmlns:a16="http://schemas.microsoft.com/office/drawing/2014/main" id="{C06E99E2-E9C3-4734-A2C4-8FA128081A7A}"/>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4B074150-7C6E-4884-9232-ED97070B04C4}" type="slidenum">
              <a:rPr lang="en-US">
                <a:solidFill>
                  <a:schemeClr val="tx1">
                    <a:lumMod val="50000"/>
                    <a:lumOff val="50000"/>
                  </a:schemeClr>
                </a:solidFill>
              </a:rPr>
              <a:pPr>
                <a:spcAft>
                  <a:spcPts val="600"/>
                </a:spcAft>
              </a:pPr>
              <a:t>47</a:t>
            </a:fld>
            <a:endParaRPr lang="en-US">
              <a:solidFill>
                <a:schemeClr val="tx1">
                  <a:lumMod val="50000"/>
                  <a:lumOff val="50000"/>
                </a:schemeClr>
              </a:solidFill>
            </a:endParaRPr>
          </a:p>
        </p:txBody>
      </p:sp>
    </p:spTree>
    <p:extLst>
      <p:ext uri="{BB962C8B-B14F-4D97-AF65-F5344CB8AC3E}">
        <p14:creationId xmlns:p14="http://schemas.microsoft.com/office/powerpoint/2010/main" val="4219196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C526-77DF-4C2A-98A0-A158AC1CE1F4}"/>
              </a:ext>
            </a:extLst>
          </p:cNvPr>
          <p:cNvSpPr>
            <a:spLocks noGrp="1"/>
          </p:cNvSpPr>
          <p:nvPr>
            <p:ph type="title"/>
          </p:nvPr>
        </p:nvSpPr>
        <p:spPr>
          <a:xfrm>
            <a:off x="838200" y="0"/>
            <a:ext cx="10515600" cy="637765"/>
          </a:xfrm>
        </p:spPr>
        <p:txBody>
          <a:bodyPr>
            <a:normAutofit fontScale="90000"/>
          </a:bodyPr>
          <a:lstStyle/>
          <a:p>
            <a:r>
              <a:rPr lang="en-US" dirty="0"/>
              <a:t>The Evolution of the Intel x86 Architecture</a:t>
            </a:r>
            <a:endParaRPr lang="en-IN" dirty="0"/>
          </a:p>
        </p:txBody>
      </p:sp>
      <p:sp>
        <p:nvSpPr>
          <p:cNvPr id="3" name="Content Placeholder 2">
            <a:extLst>
              <a:ext uri="{FF2B5EF4-FFF2-40B4-BE49-F238E27FC236}">
                <a16:creationId xmlns:a16="http://schemas.microsoft.com/office/drawing/2014/main" id="{C92BE9B9-4F3F-4263-AE51-2FCD538E0190}"/>
              </a:ext>
            </a:extLst>
          </p:cNvPr>
          <p:cNvSpPr>
            <a:spLocks noGrp="1"/>
          </p:cNvSpPr>
          <p:nvPr>
            <p:ph idx="1"/>
          </p:nvPr>
        </p:nvSpPr>
        <p:spPr>
          <a:xfrm>
            <a:off x="71284" y="637764"/>
            <a:ext cx="12120716" cy="5625383"/>
          </a:xfrm>
        </p:spPr>
        <p:txBody>
          <a:bodyPr>
            <a:normAutofit fontScale="92500" lnSpcReduction="10000"/>
          </a:bodyPr>
          <a:lstStyle/>
          <a:p>
            <a:pPr marL="0" indent="0">
              <a:buNone/>
            </a:pPr>
            <a:r>
              <a:rPr lang="en-US" sz="1600" dirty="0"/>
              <a:t>It is worthwhile to list some of the highlights of the evolution of the Intel product line:</a:t>
            </a:r>
          </a:p>
          <a:p>
            <a:pPr marL="0" indent="-360000">
              <a:lnSpc>
                <a:spcPct val="120000"/>
              </a:lnSpc>
              <a:buNone/>
            </a:pPr>
            <a:r>
              <a:rPr lang="en-US" sz="1600" dirty="0"/>
              <a:t>	• 8080: The world’s first general-purpose microprocessor. This was an 8-bit machine, with an 8-bit data path to memory. The 8080 was used in 	the first personal computer, the Altair.</a:t>
            </a:r>
          </a:p>
          <a:p>
            <a:pPr marL="0" indent="-360000">
              <a:lnSpc>
                <a:spcPct val="120000"/>
              </a:lnSpc>
              <a:buNone/>
            </a:pPr>
            <a:r>
              <a:rPr lang="en-US" sz="1600" dirty="0"/>
              <a:t>	• 8086: A far more powerful, 16-bit machine. In addition to a wider data path and larger registers, the 8086 sported an instruction cache, or 	queue, that prefetches 	a few instructions before they are executed. A variant of this processor, the 8088, was used in IBM’s first personal 	computer, securing the 	success of Intel. The 8086 is the first appearance of the x86 architecture.</a:t>
            </a:r>
          </a:p>
          <a:p>
            <a:pPr marL="0" indent="-360000">
              <a:lnSpc>
                <a:spcPct val="120000"/>
              </a:lnSpc>
              <a:buNone/>
            </a:pPr>
            <a:r>
              <a:rPr lang="en-US" sz="1600" dirty="0"/>
              <a:t>	• 80286: This extension of the 8086 enabled addressing a 16-MByte memory instead of just 1 </a:t>
            </a:r>
            <a:r>
              <a:rPr lang="en-US" sz="1600" dirty="0" err="1"/>
              <a:t>MByte</a:t>
            </a:r>
            <a:r>
              <a:rPr lang="en-US" sz="1600" dirty="0"/>
              <a:t>.</a:t>
            </a:r>
          </a:p>
          <a:p>
            <a:pPr marL="0" indent="-360000">
              <a:lnSpc>
                <a:spcPct val="120000"/>
              </a:lnSpc>
              <a:buNone/>
            </a:pPr>
            <a:r>
              <a:rPr lang="en-US" sz="1600" dirty="0"/>
              <a:t>	• 80386: Intel’s first 32-bit machine, and a major overhaul of the product. With a 32-bit architecture, the 80386 rivaled the complexity and 	power of minicomputers and mainframes introduced just a few years earlier. This was the first Intel processor to support multitasking, 	meaning it could run multiple programs at the same time.</a:t>
            </a:r>
          </a:p>
          <a:p>
            <a:pPr marL="0" indent="-360000">
              <a:lnSpc>
                <a:spcPct val="120000"/>
              </a:lnSpc>
              <a:buNone/>
            </a:pPr>
            <a:r>
              <a:rPr lang="en-US" sz="1600" dirty="0"/>
              <a:t>	• 80486: The 80486 introduced the use of much more sophisticated and powerful cache technology and sophisticated instruction pipelining. 	The 80486 also offered a built-in math coprocessor, offloading complex math operations from the main CPU.</a:t>
            </a:r>
          </a:p>
          <a:p>
            <a:pPr marL="0" indent="-360000">
              <a:lnSpc>
                <a:spcPct val="120000"/>
              </a:lnSpc>
              <a:buNone/>
            </a:pPr>
            <a:r>
              <a:rPr lang="en-US" sz="1600" dirty="0"/>
              <a:t>	• Pentium: With the Pentium, Intel introduced the use of superscalar techniques, which allow multiple instructions to execute in parallel. </a:t>
            </a:r>
          </a:p>
          <a:p>
            <a:pPr marL="0" indent="-360000">
              <a:lnSpc>
                <a:spcPct val="120000"/>
              </a:lnSpc>
              <a:buNone/>
            </a:pPr>
            <a:r>
              <a:rPr lang="en-US" sz="1600" dirty="0"/>
              <a:t>	• Pentium Pro: The Pentium Pro continued the move into superscalar organization begun with the Pentium, with aggressive use of register 	renaming, 	branch prediction, data flow analysis, and speculative execution.</a:t>
            </a:r>
          </a:p>
          <a:p>
            <a:pPr marL="0" indent="-360000">
              <a:lnSpc>
                <a:spcPct val="120000"/>
              </a:lnSpc>
              <a:buNone/>
            </a:pPr>
            <a:r>
              <a:rPr lang="en-US" sz="1600" dirty="0"/>
              <a:t>	• Pentium II: The Pentium II incorporated Intel MMX technology, which is designed specifically to process video, audio, and graphics data 	efficiently.</a:t>
            </a:r>
            <a:endParaRPr lang="en-IN" sz="1600" dirty="0"/>
          </a:p>
        </p:txBody>
      </p:sp>
      <p:sp>
        <p:nvSpPr>
          <p:cNvPr id="4" name="Date Placeholder 3">
            <a:extLst>
              <a:ext uri="{FF2B5EF4-FFF2-40B4-BE49-F238E27FC236}">
                <a16:creationId xmlns:a16="http://schemas.microsoft.com/office/drawing/2014/main" id="{3D4FC2F6-08F9-4513-8CEC-03034564D6E2}"/>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40CD8376-9E3E-483B-A235-6A7D4A90A31B}"/>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CE23293D-B633-4F06-B89E-F3EE26D9B1E2}"/>
              </a:ext>
            </a:extLst>
          </p:cNvPr>
          <p:cNvSpPr>
            <a:spLocks noGrp="1"/>
          </p:cNvSpPr>
          <p:nvPr>
            <p:ph type="sldNum" sz="quarter" idx="12"/>
          </p:nvPr>
        </p:nvSpPr>
        <p:spPr/>
        <p:txBody>
          <a:bodyPr/>
          <a:lstStyle/>
          <a:p>
            <a:fld id="{4B074150-7C6E-4884-9232-ED97070B04C4}" type="slidenum">
              <a:rPr lang="en-IN" smtClean="0"/>
              <a:t>48</a:t>
            </a:fld>
            <a:endParaRPr lang="en-IN"/>
          </a:p>
        </p:txBody>
      </p:sp>
    </p:spTree>
    <p:extLst>
      <p:ext uri="{BB962C8B-B14F-4D97-AF65-F5344CB8AC3E}">
        <p14:creationId xmlns:p14="http://schemas.microsoft.com/office/powerpoint/2010/main" val="642428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EABFCB-1213-4E7A-8C10-C8B2D61EC14F}"/>
              </a:ext>
            </a:extLst>
          </p:cNvPr>
          <p:cNvSpPr>
            <a:spLocks noGrp="1"/>
          </p:cNvSpPr>
          <p:nvPr>
            <p:ph idx="1"/>
          </p:nvPr>
        </p:nvSpPr>
        <p:spPr>
          <a:xfrm>
            <a:off x="838200" y="1825625"/>
            <a:ext cx="10515600" cy="2343252"/>
          </a:xfrm>
        </p:spPr>
        <p:txBody>
          <a:bodyPr/>
          <a:lstStyle/>
          <a:p>
            <a:pPr algn="l"/>
            <a:r>
              <a:rPr lang="en-US" sz="1800" b="1" i="0" u="none" strike="noStrike" baseline="0" dirty="0">
                <a:solidFill>
                  <a:srgbClr val="000000"/>
                </a:solidFill>
                <a:latin typeface="TimesTen-Bold"/>
              </a:rPr>
              <a:t>Pentium III: </a:t>
            </a:r>
            <a:r>
              <a:rPr lang="en-US" sz="1800" b="0" i="0" u="none" strike="noStrike" baseline="0" dirty="0">
                <a:solidFill>
                  <a:srgbClr val="000000"/>
                </a:solidFill>
                <a:latin typeface="TimesTen-Roman"/>
              </a:rPr>
              <a:t>The Pentium III incorporates additional floating-point instructions to support 3D graphics software.</a:t>
            </a:r>
          </a:p>
          <a:p>
            <a:pPr algn="l"/>
            <a:r>
              <a:rPr lang="en-US" sz="1800" b="1" i="0" u="none" strike="noStrike" baseline="0" dirty="0">
                <a:solidFill>
                  <a:srgbClr val="000000"/>
                </a:solidFill>
                <a:latin typeface="TimesTen-Bold"/>
              </a:rPr>
              <a:t>Pentium 4: </a:t>
            </a:r>
            <a:r>
              <a:rPr lang="en-US" sz="1800" b="0" i="0" u="none" strike="noStrike" baseline="0" dirty="0">
                <a:solidFill>
                  <a:srgbClr val="000000"/>
                </a:solidFill>
                <a:latin typeface="TimesTen-Roman"/>
              </a:rPr>
              <a:t>The Pentium 4 includes additional floating-point and other enhancements</a:t>
            </a:r>
            <a:r>
              <a:rPr lang="en-IN" sz="1800" b="0" i="0" u="none" strike="noStrike" baseline="0" dirty="0">
                <a:solidFill>
                  <a:srgbClr val="000000"/>
                </a:solidFill>
                <a:latin typeface="TimesTen-Roman"/>
              </a:rPr>
              <a:t>for multimedia.8</a:t>
            </a:r>
          </a:p>
          <a:p>
            <a:pPr algn="l"/>
            <a:r>
              <a:rPr lang="en-US" sz="1800" b="1" i="0" u="none" strike="noStrike" baseline="0" dirty="0">
                <a:solidFill>
                  <a:srgbClr val="000000"/>
                </a:solidFill>
                <a:latin typeface="TimesTen-Bold"/>
              </a:rPr>
              <a:t>Core: </a:t>
            </a:r>
            <a:r>
              <a:rPr lang="en-US" sz="1800" b="0" i="0" u="none" strike="noStrike" baseline="0" dirty="0">
                <a:solidFill>
                  <a:srgbClr val="000000"/>
                </a:solidFill>
                <a:latin typeface="TimesTen-Roman"/>
              </a:rPr>
              <a:t>This is the first Intel x86 microprocessor with a dual core, referring to the implementation of two processors on a single chip.</a:t>
            </a:r>
          </a:p>
          <a:p>
            <a:pPr algn="l"/>
            <a:r>
              <a:rPr lang="en-US" sz="1800" b="1" i="0" u="none" strike="noStrike" baseline="0" dirty="0">
                <a:solidFill>
                  <a:srgbClr val="000000"/>
                </a:solidFill>
                <a:latin typeface="TimesTen-Bold"/>
              </a:rPr>
              <a:t>Core 2: </a:t>
            </a:r>
            <a:r>
              <a:rPr lang="en-US" sz="1800" b="0" i="0" u="none" strike="noStrike" baseline="0" dirty="0">
                <a:solidFill>
                  <a:srgbClr val="000000"/>
                </a:solidFill>
                <a:latin typeface="TimesTen-Roman"/>
              </a:rPr>
              <a:t>The Core 2 extends the architecture to 64 bits. The Core 2 Quad provides fo</a:t>
            </a:r>
            <a:r>
              <a:rPr lang="en-US" sz="1800" dirty="0">
                <a:solidFill>
                  <a:srgbClr val="000000"/>
                </a:solidFill>
                <a:latin typeface="TimesTen-Roman"/>
              </a:rPr>
              <a:t>ur</a:t>
            </a:r>
            <a:r>
              <a:rPr lang="en-US" sz="1800" b="0" i="0" u="none" strike="noStrike" baseline="0" dirty="0">
                <a:solidFill>
                  <a:srgbClr val="000000"/>
                </a:solidFill>
                <a:latin typeface="TimesTen-Roman"/>
              </a:rPr>
              <a:t> processors on a single chip.</a:t>
            </a:r>
          </a:p>
          <a:p>
            <a:pPr marL="0" indent="0" algn="l">
              <a:buNone/>
            </a:pPr>
            <a:endParaRPr lang="en-IN" dirty="0"/>
          </a:p>
        </p:txBody>
      </p:sp>
      <p:sp>
        <p:nvSpPr>
          <p:cNvPr id="4" name="Date Placeholder 3">
            <a:extLst>
              <a:ext uri="{FF2B5EF4-FFF2-40B4-BE49-F238E27FC236}">
                <a16:creationId xmlns:a16="http://schemas.microsoft.com/office/drawing/2014/main" id="{5E8B92DC-6D40-4187-B46A-FB31F8850779}"/>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3E33B5D5-9AE1-4653-B542-40F7537889DE}"/>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8F626DD5-0A7F-4E09-90F9-FB1071FF9471}"/>
              </a:ext>
            </a:extLst>
          </p:cNvPr>
          <p:cNvSpPr>
            <a:spLocks noGrp="1"/>
          </p:cNvSpPr>
          <p:nvPr>
            <p:ph type="sldNum" sz="quarter" idx="12"/>
          </p:nvPr>
        </p:nvSpPr>
        <p:spPr/>
        <p:txBody>
          <a:bodyPr/>
          <a:lstStyle/>
          <a:p>
            <a:fld id="{4B074150-7C6E-4884-9232-ED97070B04C4}" type="slidenum">
              <a:rPr lang="en-IN" smtClean="0"/>
              <a:t>49</a:t>
            </a:fld>
            <a:endParaRPr lang="en-IN"/>
          </a:p>
        </p:txBody>
      </p:sp>
      <p:sp>
        <p:nvSpPr>
          <p:cNvPr id="7" name="Title 1">
            <a:extLst>
              <a:ext uri="{FF2B5EF4-FFF2-40B4-BE49-F238E27FC236}">
                <a16:creationId xmlns:a16="http://schemas.microsoft.com/office/drawing/2014/main" id="{4209E3AD-508F-463F-AAD7-4DF70DCD8605}"/>
              </a:ext>
            </a:extLst>
          </p:cNvPr>
          <p:cNvSpPr>
            <a:spLocks noGrp="1"/>
          </p:cNvSpPr>
          <p:nvPr>
            <p:ph type="title"/>
          </p:nvPr>
        </p:nvSpPr>
        <p:spPr>
          <a:xfrm>
            <a:off x="838200" y="365125"/>
            <a:ext cx="10515600" cy="1325563"/>
          </a:xfrm>
        </p:spPr>
        <p:txBody>
          <a:bodyPr>
            <a:normAutofit/>
          </a:bodyPr>
          <a:lstStyle/>
          <a:p>
            <a:r>
              <a:rPr lang="en-US" dirty="0"/>
              <a:t>The Evolution of the Intel x86 Architecture</a:t>
            </a:r>
            <a:endParaRPr lang="en-IN" dirty="0"/>
          </a:p>
        </p:txBody>
      </p:sp>
      <p:sp>
        <p:nvSpPr>
          <p:cNvPr id="9" name="TextBox 8">
            <a:extLst>
              <a:ext uri="{FF2B5EF4-FFF2-40B4-BE49-F238E27FC236}">
                <a16:creationId xmlns:a16="http://schemas.microsoft.com/office/drawing/2014/main" id="{53C688FF-86E4-4632-8039-796377439CF3}"/>
              </a:ext>
            </a:extLst>
          </p:cNvPr>
          <p:cNvSpPr txBox="1"/>
          <p:nvPr/>
        </p:nvSpPr>
        <p:spPr>
          <a:xfrm>
            <a:off x="594851" y="4818070"/>
            <a:ext cx="11002297" cy="1200329"/>
          </a:xfrm>
          <a:prstGeom prst="rect">
            <a:avLst/>
          </a:prstGeom>
          <a:noFill/>
        </p:spPr>
        <p:txBody>
          <a:bodyPr wrap="square">
            <a:spAutoFit/>
          </a:bodyPr>
          <a:lstStyle/>
          <a:p>
            <a:pPr algn="just"/>
            <a:r>
              <a:rPr lang="en-US" sz="1800" b="0" i="0" u="none" strike="noStrike" baseline="0" dirty="0">
                <a:latin typeface="TimesTen-Roman"/>
              </a:rPr>
              <a:t>The x86 provides an excellent illustration of the advances in computer hardware over the past 30 years. The 1978 8086 was introduced with a clock speed of 5 MHz and had 29,000 transistors. A quad-core Intel Core 2 introduced in 2008 operates at 3 GHz, a speedup of a factor of 600, and has 820 million transistors, about 28,000 times as many as the 8086.Yet the Core 2 is in only a slightly larger package than the 8086 and has a comparable cost.</a:t>
            </a:r>
            <a:endParaRPr lang="en-IN" dirty="0"/>
          </a:p>
        </p:txBody>
      </p:sp>
    </p:spTree>
    <p:extLst>
      <p:ext uri="{BB962C8B-B14F-4D97-AF65-F5344CB8AC3E}">
        <p14:creationId xmlns:p14="http://schemas.microsoft.com/office/powerpoint/2010/main" val="175659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A664-278B-4306-9EC2-229CCA756F5B}"/>
              </a:ext>
            </a:extLst>
          </p:cNvPr>
          <p:cNvSpPr>
            <a:spLocks noGrp="1"/>
          </p:cNvSpPr>
          <p:nvPr>
            <p:ph type="title"/>
          </p:nvPr>
        </p:nvSpPr>
        <p:spPr>
          <a:xfrm>
            <a:off x="4849586" y="365125"/>
            <a:ext cx="6504213" cy="1325563"/>
          </a:xfrm>
        </p:spPr>
        <p:txBody>
          <a:bodyPr/>
          <a:lstStyle/>
          <a:p>
            <a:r>
              <a:rPr lang="en-US" dirty="0"/>
              <a:t> Functional Description</a:t>
            </a:r>
            <a:endParaRPr lang="en-IN" dirty="0"/>
          </a:p>
        </p:txBody>
      </p:sp>
      <p:pic>
        <p:nvPicPr>
          <p:cNvPr id="8" name="Content Placeholder 7">
            <a:extLst>
              <a:ext uri="{FF2B5EF4-FFF2-40B4-BE49-F238E27FC236}">
                <a16:creationId xmlns:a16="http://schemas.microsoft.com/office/drawing/2014/main" id="{F30EBA7F-7355-4E1A-846E-26DCCC3DC86E}"/>
              </a:ext>
            </a:extLst>
          </p:cNvPr>
          <p:cNvPicPr>
            <a:picLocks noGrp="1" noChangeAspect="1"/>
          </p:cNvPicPr>
          <p:nvPr>
            <p:ph idx="1"/>
          </p:nvPr>
        </p:nvPicPr>
        <p:blipFill>
          <a:blip r:embed="rId2">
            <a:lum bright="-20000" contrast="40000"/>
          </a:blip>
          <a:stretch>
            <a:fillRect/>
          </a:stretch>
        </p:blipFill>
        <p:spPr>
          <a:xfrm>
            <a:off x="609925" y="136525"/>
            <a:ext cx="4114800" cy="5969310"/>
          </a:xfrm>
        </p:spPr>
      </p:pic>
      <p:sp>
        <p:nvSpPr>
          <p:cNvPr id="4" name="Date Placeholder 3">
            <a:extLst>
              <a:ext uri="{FF2B5EF4-FFF2-40B4-BE49-F238E27FC236}">
                <a16:creationId xmlns:a16="http://schemas.microsoft.com/office/drawing/2014/main" id="{AD49D9AE-CE8B-4789-A1BC-F8B9632A55DE}"/>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9890584A-D889-41F3-ACDC-7A7C856F5DE7}"/>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2B8C7BDE-A6AE-48C7-9A3E-FE867F4C6560}"/>
              </a:ext>
            </a:extLst>
          </p:cNvPr>
          <p:cNvSpPr>
            <a:spLocks noGrp="1"/>
          </p:cNvSpPr>
          <p:nvPr>
            <p:ph type="sldNum" sz="quarter" idx="12"/>
          </p:nvPr>
        </p:nvSpPr>
        <p:spPr/>
        <p:txBody>
          <a:bodyPr/>
          <a:lstStyle/>
          <a:p>
            <a:fld id="{4B074150-7C6E-4884-9232-ED97070B04C4}" type="slidenum">
              <a:rPr lang="en-IN" smtClean="0"/>
              <a:t>5</a:t>
            </a:fld>
            <a:endParaRPr lang="en-IN"/>
          </a:p>
        </p:txBody>
      </p:sp>
      <p:sp>
        <p:nvSpPr>
          <p:cNvPr id="10" name="TextBox 9">
            <a:extLst>
              <a:ext uri="{FF2B5EF4-FFF2-40B4-BE49-F238E27FC236}">
                <a16:creationId xmlns:a16="http://schemas.microsoft.com/office/drawing/2014/main" id="{AC956E4F-C7CF-4D75-A4F8-69CD7A5C1C9C}"/>
              </a:ext>
            </a:extLst>
          </p:cNvPr>
          <p:cNvSpPr txBox="1"/>
          <p:nvPr/>
        </p:nvSpPr>
        <p:spPr>
          <a:xfrm>
            <a:off x="4849587" y="1750613"/>
            <a:ext cx="6097554" cy="2739211"/>
          </a:xfrm>
          <a:prstGeom prst="rect">
            <a:avLst/>
          </a:prstGeom>
          <a:noFill/>
        </p:spPr>
        <p:txBody>
          <a:bodyPr wrap="square">
            <a:spAutoFit/>
          </a:bodyPr>
          <a:lstStyle/>
          <a:p>
            <a:pPr algn="l"/>
            <a:r>
              <a:rPr lang="en-IN" sz="2800" b="1" i="0" u="none" strike="noStrike" baseline="0" dirty="0">
                <a:solidFill>
                  <a:srgbClr val="808080"/>
                </a:solidFill>
                <a:latin typeface="Bembo-Bold"/>
              </a:rPr>
              <a:t>Function</a:t>
            </a:r>
          </a:p>
          <a:p>
            <a:pPr algn="l"/>
            <a:r>
              <a:rPr lang="en-US" sz="1800" b="0" i="0" u="none" strike="noStrike" baseline="0" dirty="0">
                <a:solidFill>
                  <a:srgbClr val="000000"/>
                </a:solidFill>
                <a:latin typeface="TimesTen-Roman"/>
              </a:rPr>
              <a:t>Both the structure and functioning of a computer are, in essence, simple. Figure 1.1 depicts the basic functions that a computer can perform. In general terms, there are</a:t>
            </a:r>
          </a:p>
          <a:p>
            <a:pPr algn="l"/>
            <a:r>
              <a:rPr lang="en-IN" sz="1800" b="0" i="0" u="none" strike="noStrike" baseline="0" dirty="0">
                <a:solidFill>
                  <a:srgbClr val="000000"/>
                </a:solidFill>
                <a:latin typeface="TimesTen-Roman"/>
              </a:rPr>
              <a:t>only four:</a:t>
            </a:r>
          </a:p>
          <a:p>
            <a:pPr algn="l"/>
            <a:r>
              <a:rPr lang="en-IN" sz="1800" b="0" i="0" u="none" strike="noStrike" baseline="0" dirty="0">
                <a:solidFill>
                  <a:srgbClr val="808080"/>
                </a:solidFill>
                <a:latin typeface="TimesTen-Roman"/>
              </a:rPr>
              <a:t>• </a:t>
            </a:r>
            <a:r>
              <a:rPr lang="en-IN" sz="1800" b="0" i="0" u="none" strike="noStrike" baseline="0" dirty="0">
                <a:solidFill>
                  <a:srgbClr val="000000"/>
                </a:solidFill>
                <a:latin typeface="TimesTen-Roman"/>
              </a:rPr>
              <a:t>Data processing</a:t>
            </a:r>
          </a:p>
          <a:p>
            <a:pPr algn="l"/>
            <a:r>
              <a:rPr lang="en-IN" sz="1800" b="0" i="0" u="none" strike="noStrike" baseline="0" dirty="0">
                <a:solidFill>
                  <a:srgbClr val="808080"/>
                </a:solidFill>
                <a:latin typeface="TimesTen-Roman"/>
              </a:rPr>
              <a:t>• </a:t>
            </a:r>
            <a:r>
              <a:rPr lang="en-IN" sz="1800" b="0" i="0" u="none" strike="noStrike" baseline="0" dirty="0">
                <a:solidFill>
                  <a:srgbClr val="000000"/>
                </a:solidFill>
                <a:latin typeface="TimesTen-Roman"/>
              </a:rPr>
              <a:t>Data storage</a:t>
            </a:r>
          </a:p>
          <a:p>
            <a:pPr algn="l"/>
            <a:r>
              <a:rPr lang="en-IN" sz="1800" b="0" i="0" u="none" strike="noStrike" baseline="0" dirty="0">
                <a:solidFill>
                  <a:srgbClr val="808080"/>
                </a:solidFill>
                <a:latin typeface="TimesTen-Roman"/>
              </a:rPr>
              <a:t>• </a:t>
            </a:r>
            <a:r>
              <a:rPr lang="en-IN" sz="1800" b="0" i="0" u="none" strike="noStrike" baseline="0" dirty="0">
                <a:solidFill>
                  <a:srgbClr val="000000"/>
                </a:solidFill>
                <a:latin typeface="TimesTen-Roman"/>
              </a:rPr>
              <a:t>Data movement</a:t>
            </a:r>
          </a:p>
          <a:p>
            <a:pPr algn="l"/>
            <a:r>
              <a:rPr lang="en-IN" sz="1800" b="0" i="0" u="none" strike="noStrike" baseline="0" dirty="0">
                <a:solidFill>
                  <a:srgbClr val="808080"/>
                </a:solidFill>
                <a:latin typeface="TimesTen-Roman"/>
              </a:rPr>
              <a:t>• </a:t>
            </a:r>
            <a:r>
              <a:rPr lang="en-IN" sz="1800" b="0" i="0" u="none" strike="noStrike" baseline="0" dirty="0">
                <a:solidFill>
                  <a:srgbClr val="000000"/>
                </a:solidFill>
                <a:latin typeface="TimesTen-Roman"/>
              </a:rPr>
              <a:t>Control</a:t>
            </a:r>
            <a:endParaRPr lang="en-IN" dirty="0"/>
          </a:p>
        </p:txBody>
      </p:sp>
    </p:spTree>
    <p:extLst>
      <p:ext uri="{BB962C8B-B14F-4D97-AF65-F5344CB8AC3E}">
        <p14:creationId xmlns:p14="http://schemas.microsoft.com/office/powerpoint/2010/main" val="981230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3AD37D-5C58-4B02-A53D-1CF2D044F888}"/>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5FC0634C-4AE3-486A-9073-7888B250ECE7}"/>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EACD3AF1-8082-492E-970E-0E0D7C90836B}"/>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ABBB9441-2A91-4AFA-9B39-607769220252}"/>
              </a:ext>
            </a:extLst>
          </p:cNvPr>
          <p:cNvSpPr>
            <a:spLocks noGrp="1"/>
          </p:cNvSpPr>
          <p:nvPr>
            <p:ph type="sldNum" sz="quarter" idx="12"/>
          </p:nvPr>
        </p:nvSpPr>
        <p:spPr/>
        <p:txBody>
          <a:bodyPr/>
          <a:lstStyle/>
          <a:p>
            <a:fld id="{4B074150-7C6E-4884-9232-ED97070B04C4}" type="slidenum">
              <a:rPr lang="en-IN" smtClean="0"/>
              <a:t>6</a:t>
            </a:fld>
            <a:endParaRPr lang="en-IN"/>
          </a:p>
        </p:txBody>
      </p:sp>
      <p:pic>
        <p:nvPicPr>
          <p:cNvPr id="8" name="Picture 7">
            <a:extLst>
              <a:ext uri="{FF2B5EF4-FFF2-40B4-BE49-F238E27FC236}">
                <a16:creationId xmlns:a16="http://schemas.microsoft.com/office/drawing/2014/main" id="{071CD184-F376-4DAD-A1BA-01EA95E564D8}"/>
              </a:ext>
            </a:extLst>
          </p:cNvPr>
          <p:cNvPicPr>
            <a:picLocks noChangeAspect="1"/>
          </p:cNvPicPr>
          <p:nvPr/>
        </p:nvPicPr>
        <p:blipFill>
          <a:blip r:embed="rId2">
            <a:lum bright="-20000" contrast="40000"/>
          </a:blip>
          <a:stretch>
            <a:fillRect/>
          </a:stretch>
        </p:blipFill>
        <p:spPr>
          <a:xfrm>
            <a:off x="130629" y="136524"/>
            <a:ext cx="5395099" cy="6224177"/>
          </a:xfrm>
          <a:prstGeom prst="rect">
            <a:avLst/>
          </a:prstGeom>
        </p:spPr>
      </p:pic>
      <p:sp>
        <p:nvSpPr>
          <p:cNvPr id="9" name="Title 1">
            <a:extLst>
              <a:ext uri="{FF2B5EF4-FFF2-40B4-BE49-F238E27FC236}">
                <a16:creationId xmlns:a16="http://schemas.microsoft.com/office/drawing/2014/main" id="{0B231978-3A13-41EF-A92D-FCF2F34CC3F8}"/>
              </a:ext>
            </a:extLst>
          </p:cNvPr>
          <p:cNvSpPr>
            <a:spLocks noGrp="1"/>
          </p:cNvSpPr>
          <p:nvPr>
            <p:ph type="title"/>
          </p:nvPr>
        </p:nvSpPr>
        <p:spPr>
          <a:xfrm>
            <a:off x="5526088" y="365125"/>
            <a:ext cx="5827712" cy="1325563"/>
          </a:xfrm>
        </p:spPr>
        <p:txBody>
          <a:bodyPr/>
          <a:lstStyle/>
          <a:p>
            <a:r>
              <a:rPr lang="en-US" dirty="0"/>
              <a:t> Functional Description…</a:t>
            </a:r>
            <a:endParaRPr lang="en-IN" dirty="0"/>
          </a:p>
        </p:txBody>
      </p:sp>
    </p:spTree>
    <p:extLst>
      <p:ext uri="{BB962C8B-B14F-4D97-AF65-F5344CB8AC3E}">
        <p14:creationId xmlns:p14="http://schemas.microsoft.com/office/powerpoint/2010/main" val="1454324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375B-C439-4F45-BA0D-2CA799EB3A2D}"/>
              </a:ext>
            </a:extLst>
          </p:cNvPr>
          <p:cNvSpPr>
            <a:spLocks noGrp="1"/>
          </p:cNvSpPr>
          <p:nvPr>
            <p:ph type="title"/>
          </p:nvPr>
        </p:nvSpPr>
        <p:spPr/>
        <p:txBody>
          <a:bodyPr/>
          <a:lstStyle/>
          <a:p>
            <a:r>
              <a:rPr lang="en-US" dirty="0"/>
              <a:t>Structure Description</a:t>
            </a:r>
            <a:endParaRPr lang="en-IN" dirty="0"/>
          </a:p>
        </p:txBody>
      </p:sp>
      <p:pic>
        <p:nvPicPr>
          <p:cNvPr id="8" name="Content Placeholder 7">
            <a:extLst>
              <a:ext uri="{FF2B5EF4-FFF2-40B4-BE49-F238E27FC236}">
                <a16:creationId xmlns:a16="http://schemas.microsoft.com/office/drawing/2014/main" id="{E69FCCDE-BF07-499F-86B8-BBCAF950CA15}"/>
              </a:ext>
            </a:extLst>
          </p:cNvPr>
          <p:cNvPicPr>
            <a:picLocks noGrp="1" noChangeAspect="1"/>
          </p:cNvPicPr>
          <p:nvPr>
            <p:ph idx="1"/>
          </p:nvPr>
        </p:nvPicPr>
        <p:blipFill>
          <a:blip r:embed="rId2">
            <a:lum bright="-20000" contrast="40000"/>
          </a:blip>
          <a:stretch>
            <a:fillRect/>
          </a:stretch>
        </p:blipFill>
        <p:spPr>
          <a:xfrm>
            <a:off x="3485937" y="1910642"/>
            <a:ext cx="4892745" cy="4225753"/>
          </a:xfrm>
        </p:spPr>
      </p:pic>
      <p:sp>
        <p:nvSpPr>
          <p:cNvPr id="4" name="Date Placeholder 3">
            <a:extLst>
              <a:ext uri="{FF2B5EF4-FFF2-40B4-BE49-F238E27FC236}">
                <a16:creationId xmlns:a16="http://schemas.microsoft.com/office/drawing/2014/main" id="{107EBC8D-AD01-4499-923C-5938D646CBCB}"/>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ABB4FE15-5181-4646-8B46-E55B4516FA6B}"/>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FB048E84-617A-4171-9327-5CE5F42AD1C1}"/>
              </a:ext>
            </a:extLst>
          </p:cNvPr>
          <p:cNvSpPr>
            <a:spLocks noGrp="1"/>
          </p:cNvSpPr>
          <p:nvPr>
            <p:ph type="sldNum" sz="quarter" idx="12"/>
          </p:nvPr>
        </p:nvSpPr>
        <p:spPr/>
        <p:txBody>
          <a:bodyPr/>
          <a:lstStyle/>
          <a:p>
            <a:fld id="{4B074150-7C6E-4884-9232-ED97070B04C4}" type="slidenum">
              <a:rPr lang="en-IN" smtClean="0"/>
              <a:t>7</a:t>
            </a:fld>
            <a:endParaRPr lang="en-IN"/>
          </a:p>
        </p:txBody>
      </p:sp>
    </p:spTree>
    <p:extLst>
      <p:ext uri="{BB962C8B-B14F-4D97-AF65-F5344CB8AC3E}">
        <p14:creationId xmlns:p14="http://schemas.microsoft.com/office/powerpoint/2010/main" val="1739548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F57A08-1435-4AF3-9440-293DE8076240}"/>
              </a:ext>
            </a:extLst>
          </p:cNvPr>
          <p:cNvSpPr>
            <a:spLocks noGrp="1"/>
          </p:cNvSpPr>
          <p:nvPr>
            <p:ph idx="1"/>
          </p:nvPr>
        </p:nvSpPr>
        <p:spPr>
          <a:xfrm>
            <a:off x="539621" y="1253330"/>
            <a:ext cx="5805195" cy="5103019"/>
          </a:xfrm>
        </p:spPr>
        <p:txBody>
          <a:bodyPr>
            <a:normAutofit lnSpcReduction="10000"/>
          </a:bodyPr>
          <a:lstStyle/>
          <a:p>
            <a:pPr algn="l"/>
            <a:r>
              <a:rPr lang="en-US" sz="2000" b="0" i="0" u="none" strike="noStrike" baseline="0" dirty="0">
                <a:solidFill>
                  <a:srgbClr val="000000"/>
                </a:solidFill>
                <a:latin typeface="TimesTen-Roman"/>
              </a:rPr>
              <a:t>There are four main structural components:</a:t>
            </a:r>
          </a:p>
          <a:p>
            <a:pPr lvl="1"/>
            <a:r>
              <a:rPr lang="en-US" sz="1600" b="1" i="0" u="none" strike="noStrike" baseline="0" dirty="0">
                <a:solidFill>
                  <a:srgbClr val="000000"/>
                </a:solidFill>
                <a:latin typeface="TimesTen-Bold"/>
              </a:rPr>
              <a:t>Central processing unit (CPU): </a:t>
            </a:r>
            <a:r>
              <a:rPr lang="en-US" sz="1600" b="0" i="0" u="none" strike="noStrike" baseline="0" dirty="0">
                <a:solidFill>
                  <a:srgbClr val="000000"/>
                </a:solidFill>
                <a:latin typeface="TimesTen-Roman"/>
              </a:rPr>
              <a:t>Controls the operation of the computer and performs its data processing functions; often simply referred to as </a:t>
            </a:r>
            <a:r>
              <a:rPr lang="en-US" sz="1600" b="1" i="0" u="none" strike="noStrike" baseline="0" dirty="0">
                <a:solidFill>
                  <a:srgbClr val="000000"/>
                </a:solidFill>
                <a:latin typeface="TimesTen-Bold"/>
              </a:rPr>
              <a:t>processor</a:t>
            </a:r>
            <a:r>
              <a:rPr lang="en-US" sz="1600" b="0" i="0" u="none" strike="noStrike" baseline="0" dirty="0">
                <a:solidFill>
                  <a:srgbClr val="000000"/>
                </a:solidFill>
                <a:latin typeface="TimesTen-Roman"/>
              </a:rPr>
              <a:t>.</a:t>
            </a:r>
          </a:p>
          <a:p>
            <a:pPr lvl="1"/>
            <a:r>
              <a:rPr lang="en-IN" sz="1600" b="1" i="0" u="none" strike="noStrike" baseline="0" dirty="0">
                <a:solidFill>
                  <a:srgbClr val="000000"/>
                </a:solidFill>
                <a:latin typeface="TimesTen-Bold"/>
              </a:rPr>
              <a:t>Main memory: </a:t>
            </a:r>
            <a:r>
              <a:rPr lang="en-IN" sz="1600" b="0" i="0" u="none" strike="noStrike" baseline="0" dirty="0">
                <a:solidFill>
                  <a:srgbClr val="000000"/>
                </a:solidFill>
                <a:latin typeface="TimesTen-Roman"/>
              </a:rPr>
              <a:t>Stores data.</a:t>
            </a:r>
          </a:p>
          <a:p>
            <a:pPr lvl="1"/>
            <a:r>
              <a:rPr lang="en-US" sz="1600" b="1" i="0" u="none" strike="noStrike" baseline="0" dirty="0">
                <a:solidFill>
                  <a:srgbClr val="000000"/>
                </a:solidFill>
                <a:latin typeface="TimesTen-Bold"/>
              </a:rPr>
              <a:t>I/O: </a:t>
            </a:r>
            <a:r>
              <a:rPr lang="en-US" sz="1600" b="0" i="0" u="none" strike="noStrike" baseline="0" dirty="0">
                <a:solidFill>
                  <a:srgbClr val="000000"/>
                </a:solidFill>
                <a:latin typeface="TimesTen-Roman"/>
              </a:rPr>
              <a:t>Moves data between the computer and its external environment.</a:t>
            </a:r>
          </a:p>
          <a:p>
            <a:pPr lvl="1"/>
            <a:r>
              <a:rPr lang="en-US" sz="1600" b="1" i="0" u="none" strike="noStrike" baseline="0" dirty="0">
                <a:solidFill>
                  <a:srgbClr val="000000"/>
                </a:solidFill>
                <a:latin typeface="TimesTen-Bold"/>
              </a:rPr>
              <a:t>System interconnection: </a:t>
            </a:r>
            <a:r>
              <a:rPr lang="en-US" sz="1600" b="0" i="0" u="none" strike="noStrike" baseline="0" dirty="0">
                <a:solidFill>
                  <a:srgbClr val="000000"/>
                </a:solidFill>
                <a:latin typeface="TimesTen-Roman"/>
              </a:rPr>
              <a:t>Some mechanism that provides for communication </a:t>
            </a:r>
            <a:r>
              <a:rPr lang="en-US" sz="1600" dirty="0">
                <a:solidFill>
                  <a:srgbClr val="000000"/>
                </a:solidFill>
                <a:latin typeface="TimesTen-Roman"/>
              </a:rPr>
              <a:t>among CPU, main memory, and I/O. A common example of system </a:t>
            </a:r>
            <a:r>
              <a:rPr lang="en-US" sz="1600" dirty="0">
                <a:solidFill>
                  <a:srgbClr val="000000"/>
                </a:solidFill>
                <a:latin typeface="TimesTen-Bold"/>
              </a:rPr>
              <a:t>interconnection is by means of a system bus, consisting of a number of conducting wires to which all the other components attach.</a:t>
            </a:r>
          </a:p>
          <a:p>
            <a:pPr algn="l"/>
            <a:r>
              <a:rPr lang="en-US" sz="2000" b="0" i="0" u="none" strike="noStrike" baseline="0" dirty="0">
                <a:solidFill>
                  <a:srgbClr val="000000"/>
                </a:solidFill>
                <a:latin typeface="TimesTen-Roman"/>
              </a:rPr>
              <a:t>Its major structural components are as follows:</a:t>
            </a:r>
          </a:p>
          <a:p>
            <a:pPr lvl="1"/>
            <a:r>
              <a:rPr lang="en-US" sz="1600" b="1" i="0" u="none" strike="noStrike" baseline="0" dirty="0">
                <a:solidFill>
                  <a:srgbClr val="000000"/>
                </a:solidFill>
                <a:latin typeface="TimesTen-Bold"/>
              </a:rPr>
              <a:t>Control unit: </a:t>
            </a:r>
            <a:r>
              <a:rPr lang="en-US" sz="1600" b="0" i="0" u="none" strike="noStrike" baseline="0" dirty="0">
                <a:solidFill>
                  <a:srgbClr val="000000"/>
                </a:solidFill>
                <a:latin typeface="TimesTen-Roman"/>
              </a:rPr>
              <a:t>Controls the operation of the CPU and hence the computer</a:t>
            </a:r>
          </a:p>
          <a:p>
            <a:pPr lvl="1"/>
            <a:r>
              <a:rPr lang="en-US" sz="1600" b="1" i="0" u="none" strike="noStrike" baseline="0" dirty="0">
                <a:solidFill>
                  <a:srgbClr val="000000"/>
                </a:solidFill>
                <a:latin typeface="TimesTen-Bold"/>
              </a:rPr>
              <a:t>Arithmetic and logic unit (ALU): </a:t>
            </a:r>
            <a:r>
              <a:rPr lang="en-US" sz="1600" b="0" i="0" u="none" strike="noStrike" baseline="0" dirty="0">
                <a:solidFill>
                  <a:srgbClr val="000000"/>
                </a:solidFill>
                <a:latin typeface="TimesTen-Roman"/>
              </a:rPr>
              <a:t>Performs the computer’s data processing </a:t>
            </a:r>
            <a:r>
              <a:rPr lang="en-IN" sz="2000" b="0" i="0" u="none" strike="noStrike" baseline="0" dirty="0">
                <a:solidFill>
                  <a:srgbClr val="000000"/>
                </a:solidFill>
                <a:latin typeface="TimesTen-Roman"/>
              </a:rPr>
              <a:t>functions</a:t>
            </a:r>
          </a:p>
          <a:p>
            <a:pPr lvl="1"/>
            <a:r>
              <a:rPr lang="en-US" sz="1600" b="1" i="0" u="none" strike="noStrike" baseline="0" dirty="0">
                <a:solidFill>
                  <a:srgbClr val="000000"/>
                </a:solidFill>
                <a:latin typeface="TimesTen-Bold"/>
              </a:rPr>
              <a:t>Registers: </a:t>
            </a:r>
            <a:r>
              <a:rPr lang="en-US" sz="1600" b="0" i="0" u="none" strike="noStrike" baseline="0" dirty="0">
                <a:solidFill>
                  <a:srgbClr val="000000"/>
                </a:solidFill>
                <a:latin typeface="TimesTen-Roman"/>
              </a:rPr>
              <a:t>Provides storage internal to the CPU</a:t>
            </a:r>
          </a:p>
          <a:p>
            <a:pPr lvl="1"/>
            <a:r>
              <a:rPr lang="en-US" sz="1600" b="1" i="0" u="none" strike="noStrike" baseline="0" dirty="0">
                <a:solidFill>
                  <a:srgbClr val="000000"/>
                </a:solidFill>
                <a:latin typeface="TimesTen-Bold"/>
              </a:rPr>
              <a:t>CPU interconnection: </a:t>
            </a:r>
            <a:r>
              <a:rPr lang="en-US" sz="1600" b="0" i="0" u="none" strike="noStrike" baseline="0" dirty="0">
                <a:solidFill>
                  <a:srgbClr val="000000"/>
                </a:solidFill>
                <a:latin typeface="TimesTen-Roman"/>
              </a:rPr>
              <a:t>Some mechanism that provides for communication </a:t>
            </a:r>
            <a:r>
              <a:rPr lang="en-US" sz="1600" dirty="0">
                <a:solidFill>
                  <a:srgbClr val="000000"/>
                </a:solidFill>
                <a:latin typeface="TimesTen-Roman"/>
              </a:rPr>
              <a:t>among the control unit, ALU, and registers</a:t>
            </a:r>
          </a:p>
        </p:txBody>
      </p:sp>
      <p:sp>
        <p:nvSpPr>
          <p:cNvPr id="4" name="Date Placeholder 3">
            <a:extLst>
              <a:ext uri="{FF2B5EF4-FFF2-40B4-BE49-F238E27FC236}">
                <a16:creationId xmlns:a16="http://schemas.microsoft.com/office/drawing/2014/main" id="{322159B7-2A74-4599-A062-D5897CE7420E}"/>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F15A319A-74E6-4527-BA77-77A7189CA5ED}"/>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748700ED-2C53-4BF9-8498-80669F35CE58}"/>
              </a:ext>
            </a:extLst>
          </p:cNvPr>
          <p:cNvSpPr>
            <a:spLocks noGrp="1"/>
          </p:cNvSpPr>
          <p:nvPr>
            <p:ph type="sldNum" sz="quarter" idx="12"/>
          </p:nvPr>
        </p:nvSpPr>
        <p:spPr/>
        <p:txBody>
          <a:bodyPr/>
          <a:lstStyle/>
          <a:p>
            <a:fld id="{4B074150-7C6E-4884-9232-ED97070B04C4}" type="slidenum">
              <a:rPr lang="en-IN" smtClean="0"/>
              <a:t>8</a:t>
            </a:fld>
            <a:endParaRPr lang="en-IN"/>
          </a:p>
        </p:txBody>
      </p:sp>
      <p:sp>
        <p:nvSpPr>
          <p:cNvPr id="7" name="Title 1">
            <a:extLst>
              <a:ext uri="{FF2B5EF4-FFF2-40B4-BE49-F238E27FC236}">
                <a16:creationId xmlns:a16="http://schemas.microsoft.com/office/drawing/2014/main" id="{7B2AF681-9850-4EAE-ACC1-F5B92E975B85}"/>
              </a:ext>
            </a:extLst>
          </p:cNvPr>
          <p:cNvSpPr txBox="1">
            <a:spLocks/>
          </p:cNvSpPr>
          <p:nvPr/>
        </p:nvSpPr>
        <p:spPr>
          <a:xfrm>
            <a:off x="766665"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Structure Description</a:t>
            </a:r>
            <a:endParaRPr lang="en-IN" dirty="0"/>
          </a:p>
        </p:txBody>
      </p:sp>
      <p:pic>
        <p:nvPicPr>
          <p:cNvPr id="9" name="Picture 8">
            <a:extLst>
              <a:ext uri="{FF2B5EF4-FFF2-40B4-BE49-F238E27FC236}">
                <a16:creationId xmlns:a16="http://schemas.microsoft.com/office/drawing/2014/main" id="{1C9EA2E5-8E2E-47E8-80D0-DF971FDA833D}"/>
              </a:ext>
            </a:extLst>
          </p:cNvPr>
          <p:cNvPicPr>
            <a:picLocks noChangeAspect="1"/>
          </p:cNvPicPr>
          <p:nvPr/>
        </p:nvPicPr>
        <p:blipFill>
          <a:blip r:embed="rId2">
            <a:lum bright="-20000" contrast="40000"/>
          </a:blip>
          <a:stretch>
            <a:fillRect/>
          </a:stretch>
        </p:blipFill>
        <p:spPr>
          <a:xfrm>
            <a:off x="6571623" y="0"/>
            <a:ext cx="5620377" cy="6205297"/>
          </a:xfrm>
          <a:prstGeom prst="rect">
            <a:avLst/>
          </a:prstGeom>
        </p:spPr>
      </p:pic>
    </p:spTree>
    <p:extLst>
      <p:ext uri="{BB962C8B-B14F-4D97-AF65-F5344CB8AC3E}">
        <p14:creationId xmlns:p14="http://schemas.microsoft.com/office/powerpoint/2010/main" val="3998683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F1638-C5F8-4F50-8E97-FBBC1E450929}"/>
              </a:ext>
            </a:extLst>
          </p:cNvPr>
          <p:cNvSpPr>
            <a:spLocks noGrp="1"/>
          </p:cNvSpPr>
          <p:nvPr>
            <p:ph type="title"/>
          </p:nvPr>
        </p:nvSpPr>
        <p:spPr/>
        <p:txBody>
          <a:bodyPr/>
          <a:lstStyle/>
          <a:p>
            <a:r>
              <a:rPr lang="en-US" sz="4400" b="0" i="0" u="none" strike="noStrike" baseline="0" dirty="0">
                <a:solidFill>
                  <a:srgbClr val="000000"/>
                </a:solidFill>
                <a:latin typeface="Times New Roman" panose="02020603050405020304" pitchFamily="18" charset="0"/>
                <a:cs typeface="Times New Roman" panose="02020603050405020304" pitchFamily="18" charset="0"/>
              </a:rPr>
              <a:t>Historical Development: First through Fourth Generation Computers</a:t>
            </a:r>
            <a:endParaRPr lang="en-IN" dirty="0"/>
          </a:p>
        </p:txBody>
      </p:sp>
      <p:sp>
        <p:nvSpPr>
          <p:cNvPr id="3" name="Content Placeholder 2">
            <a:extLst>
              <a:ext uri="{FF2B5EF4-FFF2-40B4-BE49-F238E27FC236}">
                <a16:creationId xmlns:a16="http://schemas.microsoft.com/office/drawing/2014/main" id="{23C2953D-EEC1-4941-80FA-77F3E2668334}"/>
              </a:ext>
            </a:extLst>
          </p:cNvPr>
          <p:cNvSpPr>
            <a:spLocks noGrp="1"/>
          </p:cNvSpPr>
          <p:nvPr>
            <p:ph idx="1"/>
          </p:nvPr>
        </p:nvSpPr>
        <p:spPr/>
        <p:txBody>
          <a:bodyPr>
            <a:normAutofit fontScale="92500" lnSpcReduction="10000"/>
          </a:bodyPr>
          <a:lstStyle/>
          <a:p>
            <a:r>
              <a:rPr lang="en-IN" sz="3600" b="1" i="0" u="none" strike="noStrike" baseline="0" dirty="0">
                <a:solidFill>
                  <a:srgbClr val="000000"/>
                </a:solidFill>
                <a:latin typeface="Arial" panose="020B0604020202020204" pitchFamily="34" charset="0"/>
              </a:rPr>
              <a:t>Definition of Computer</a:t>
            </a:r>
            <a:endParaRPr lang="en-IN" sz="3600" b="0" i="0" u="none" strike="noStrike" baseline="0" dirty="0">
              <a:solidFill>
                <a:srgbClr val="000000"/>
              </a:solidFill>
              <a:latin typeface="Arial" panose="020B0604020202020204" pitchFamily="34" charset="0"/>
            </a:endParaRPr>
          </a:p>
          <a:p>
            <a:pPr lvl="1"/>
            <a:r>
              <a:rPr lang="en-IN" sz="2800" b="0" i="0" u="none" strike="noStrike" baseline="0" dirty="0">
                <a:solidFill>
                  <a:srgbClr val="000000"/>
                </a:solidFill>
                <a:latin typeface="Arial" panose="020B0604020202020204" pitchFamily="34" charset="0"/>
              </a:rPr>
              <a:t>Computer is a programmable machine.</a:t>
            </a:r>
          </a:p>
          <a:p>
            <a:pPr lvl="1"/>
            <a:r>
              <a:rPr lang="en-US" sz="2800" b="0" i="0" u="none" strike="noStrike" baseline="0" dirty="0">
                <a:solidFill>
                  <a:srgbClr val="000000"/>
                </a:solidFill>
                <a:latin typeface="Arial" panose="020B0604020202020204" pitchFamily="34" charset="0"/>
              </a:rPr>
              <a:t>Computer is a machine that manipulates data according to a list of instructions. </a:t>
            </a:r>
          </a:p>
          <a:p>
            <a:pPr lvl="1"/>
            <a:r>
              <a:rPr lang="en-US" sz="2800" b="0" i="0" u="none" strike="noStrike" baseline="0" dirty="0">
                <a:solidFill>
                  <a:srgbClr val="000000"/>
                </a:solidFill>
                <a:latin typeface="Arial" panose="020B0604020202020204" pitchFamily="34" charset="0"/>
              </a:rPr>
              <a:t>Computer is any device which aids humans in performing various kinds of computations or calculations. </a:t>
            </a:r>
          </a:p>
          <a:p>
            <a:r>
              <a:rPr lang="en-US" sz="3600" b="1" i="0" u="none" strike="noStrike" baseline="0" dirty="0">
                <a:solidFill>
                  <a:srgbClr val="000000"/>
                </a:solidFill>
                <a:latin typeface="Arial" panose="020B0604020202020204" pitchFamily="34" charset="0"/>
              </a:rPr>
              <a:t>Three principles characteristic of computer:</a:t>
            </a:r>
          </a:p>
          <a:p>
            <a:pPr lvl="1"/>
            <a:r>
              <a:rPr lang="en-US" sz="2800" b="0" i="0" u="none" strike="noStrike" baseline="0" dirty="0">
                <a:solidFill>
                  <a:srgbClr val="000000"/>
                </a:solidFill>
                <a:latin typeface="Arial" panose="020B0604020202020204" pitchFamily="34" charset="0"/>
              </a:rPr>
              <a:t>It responds to a specific set of instructions in a well-defined manner. </a:t>
            </a:r>
          </a:p>
          <a:p>
            <a:pPr lvl="1"/>
            <a:r>
              <a:rPr lang="en-US" sz="2800" b="0" i="0" u="none" strike="noStrike" baseline="0" dirty="0">
                <a:solidFill>
                  <a:srgbClr val="000000"/>
                </a:solidFill>
                <a:latin typeface="Arial" panose="020B0604020202020204" pitchFamily="34" charset="0"/>
              </a:rPr>
              <a:t>It can execute a pre-recorded list of instructions. </a:t>
            </a:r>
          </a:p>
          <a:p>
            <a:pPr lvl="1"/>
            <a:r>
              <a:rPr lang="en-US" sz="2800" b="0" i="0" u="none" strike="noStrike" baseline="0" dirty="0">
                <a:solidFill>
                  <a:srgbClr val="000000"/>
                </a:solidFill>
                <a:latin typeface="Arial" panose="020B0604020202020204" pitchFamily="34" charset="0"/>
              </a:rPr>
              <a:t>It can quickly store and retrieve large amounts of data. </a:t>
            </a:r>
          </a:p>
          <a:p>
            <a:pPr lvl="1"/>
            <a:endParaRPr lang="en-IN" dirty="0"/>
          </a:p>
        </p:txBody>
      </p:sp>
      <p:sp>
        <p:nvSpPr>
          <p:cNvPr id="4" name="Date Placeholder 3">
            <a:extLst>
              <a:ext uri="{FF2B5EF4-FFF2-40B4-BE49-F238E27FC236}">
                <a16:creationId xmlns:a16="http://schemas.microsoft.com/office/drawing/2014/main" id="{9362B538-094C-418C-8B79-6E38BEF3296A}"/>
              </a:ext>
            </a:extLst>
          </p:cNvPr>
          <p:cNvSpPr>
            <a:spLocks noGrp="1"/>
          </p:cNvSpPr>
          <p:nvPr>
            <p:ph type="dt" sz="half" idx="10"/>
          </p:nvPr>
        </p:nvSpPr>
        <p:spPr/>
        <p:txBody>
          <a:bodyPr/>
          <a:lstStyle/>
          <a:p>
            <a:fld id="{53FB7DCB-F54B-471B-8E5A-AD9CCFD7CD38}" type="datetime1">
              <a:rPr lang="en-IN" smtClean="0"/>
              <a:t>05-01-2021</a:t>
            </a:fld>
            <a:endParaRPr lang="en-IN"/>
          </a:p>
        </p:txBody>
      </p:sp>
      <p:sp>
        <p:nvSpPr>
          <p:cNvPr id="5" name="Footer Placeholder 4">
            <a:extLst>
              <a:ext uri="{FF2B5EF4-FFF2-40B4-BE49-F238E27FC236}">
                <a16:creationId xmlns:a16="http://schemas.microsoft.com/office/drawing/2014/main" id="{A2EE78DA-A39C-4C27-A688-24A51B1E6118}"/>
              </a:ext>
            </a:extLst>
          </p:cNvPr>
          <p:cNvSpPr>
            <a:spLocks noGrp="1"/>
          </p:cNvSpPr>
          <p:nvPr>
            <p:ph type="ftr" sz="quarter" idx="11"/>
          </p:nvPr>
        </p:nvSpPr>
        <p:spPr/>
        <p:txBody>
          <a:bodyPr/>
          <a:lstStyle/>
          <a:p>
            <a:r>
              <a:rPr lang="en-IN"/>
              <a:t>CO                                            TCS 404                                    Unit-I</a:t>
            </a:r>
          </a:p>
        </p:txBody>
      </p:sp>
      <p:sp>
        <p:nvSpPr>
          <p:cNvPr id="6" name="Slide Number Placeholder 5">
            <a:extLst>
              <a:ext uri="{FF2B5EF4-FFF2-40B4-BE49-F238E27FC236}">
                <a16:creationId xmlns:a16="http://schemas.microsoft.com/office/drawing/2014/main" id="{4DB0027E-3A69-46EE-8B1D-C772CEB029A0}"/>
              </a:ext>
            </a:extLst>
          </p:cNvPr>
          <p:cNvSpPr>
            <a:spLocks noGrp="1"/>
          </p:cNvSpPr>
          <p:nvPr>
            <p:ph type="sldNum" sz="quarter" idx="12"/>
          </p:nvPr>
        </p:nvSpPr>
        <p:spPr/>
        <p:txBody>
          <a:bodyPr/>
          <a:lstStyle/>
          <a:p>
            <a:fld id="{4B074150-7C6E-4884-9232-ED97070B04C4}" type="slidenum">
              <a:rPr lang="en-IN" smtClean="0"/>
              <a:t>9</a:t>
            </a:fld>
            <a:endParaRPr lang="en-IN"/>
          </a:p>
        </p:txBody>
      </p:sp>
    </p:spTree>
    <p:extLst>
      <p:ext uri="{BB962C8B-B14F-4D97-AF65-F5344CB8AC3E}">
        <p14:creationId xmlns:p14="http://schemas.microsoft.com/office/powerpoint/2010/main" val="1996739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TotalTime>
  <Words>2280</Words>
  <Application>Microsoft Office PowerPoint</Application>
  <PresentationFormat>Widescreen</PresentationFormat>
  <Paragraphs>252</Paragraphs>
  <Slides>49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Bembo-Bold</vt:lpstr>
      <vt:lpstr>Calibri</vt:lpstr>
      <vt:lpstr>Calibri Light</vt:lpstr>
      <vt:lpstr>Times New Roman</vt:lpstr>
      <vt:lpstr>Times-Bold</vt:lpstr>
      <vt:lpstr>Times-Italic</vt:lpstr>
      <vt:lpstr>Times-Roman</vt:lpstr>
      <vt:lpstr>TimesTen-Bold</vt:lpstr>
      <vt:lpstr>TimesTen-Roman</vt:lpstr>
      <vt:lpstr>Office Theme</vt:lpstr>
      <vt:lpstr>Computer Organization TCS-404 Unit – I Part I</vt:lpstr>
      <vt:lpstr>Outline</vt:lpstr>
      <vt:lpstr>Difference in Computer Organization and Computer Architecture</vt:lpstr>
      <vt:lpstr>The Main Components of Computer</vt:lpstr>
      <vt:lpstr> Functional Description</vt:lpstr>
      <vt:lpstr> Functional Description…</vt:lpstr>
      <vt:lpstr>Structure Description</vt:lpstr>
      <vt:lpstr>PowerPoint Presentation</vt:lpstr>
      <vt:lpstr>Historical Development: First through Fourth Generation Computers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Von Neumann and Non-Von Neumann Model</vt:lpstr>
      <vt:lpstr>PowerPoint Presentation</vt:lpstr>
      <vt:lpstr>PowerPoint Presentation</vt:lpstr>
      <vt:lpstr>Modified Von Neumann Architecture</vt:lpstr>
      <vt:lpstr>Non-Von Neumann Model</vt:lpstr>
      <vt:lpstr>The Evolution of the Intel x86 Architecture</vt:lpstr>
      <vt:lpstr>The Evolution of the Intel x86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TCS-404 Unit – I Part I</dc:title>
  <dc:creator>Gaurav Verma</dc:creator>
  <cp:lastModifiedBy>Gaurav Verma</cp:lastModifiedBy>
  <cp:revision>24</cp:revision>
  <dcterms:created xsi:type="dcterms:W3CDTF">2021-01-03T16:44:33Z</dcterms:created>
  <dcterms:modified xsi:type="dcterms:W3CDTF">2021-01-05T14:35:56Z</dcterms:modified>
</cp:coreProperties>
</file>